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56" r:id="rId2"/>
    <p:sldId id="257" r:id="rId3"/>
    <p:sldId id="306" r:id="rId4"/>
    <p:sldId id="305" r:id="rId5"/>
    <p:sldId id="307" r:id="rId6"/>
    <p:sldId id="304" r:id="rId7"/>
    <p:sldId id="295" r:id="rId8"/>
    <p:sldId id="258" r:id="rId9"/>
    <p:sldId id="296" r:id="rId10"/>
    <p:sldId id="308" r:id="rId11"/>
    <p:sldId id="297" r:id="rId12"/>
    <p:sldId id="298" r:id="rId13"/>
    <p:sldId id="299" r:id="rId14"/>
    <p:sldId id="300" r:id="rId15"/>
    <p:sldId id="301" r:id="rId16"/>
    <p:sldId id="302" r:id="rId17"/>
    <p:sldId id="303" r:id="rId18"/>
    <p:sldId id="309" r:id="rId19"/>
    <p:sldId id="294" r:id="rId20"/>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no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3" d="100"/>
          <a:sy n="33" d="100"/>
        </p:scale>
        <p:origin x="91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1143000" y="685800"/>
            <a:ext cx="4572000" cy="3429000"/>
          </a:xfrm>
          <a:prstGeom prst="rect">
            <a:avLst/>
          </a:prstGeom>
        </p:spPr>
        <p:txBody>
          <a:bodyPr/>
          <a:lstStyle/>
          <a:p>
            <a:endParaRPr/>
          </a:p>
        </p:txBody>
      </p:sp>
      <p:sp>
        <p:nvSpPr>
          <p:cNvPr id="149" name="Shape 14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bg>
      <p:bgPr>
        <a:solidFill>
          <a:srgbClr val="003462"/>
        </a:solidFill>
        <a:effectLst/>
      </p:bgPr>
    </p:bg>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1201340" y="11847162"/>
            <a:ext cx="21971003" cy="636979"/>
          </a:xfrm>
          <a:prstGeom prst="rect">
            <a:avLst/>
          </a:prstGeom>
        </p:spPr>
        <p:txBody>
          <a:bodyPr lIns="45719" tIns="45719" rIns="45719" bIns="45719"/>
          <a:lstStyle>
            <a:lvl1pPr marL="0" indent="0" defTabSz="825500">
              <a:lnSpc>
                <a:spcPct val="100000"/>
              </a:lnSpc>
              <a:spcBef>
                <a:spcPts val="0"/>
              </a:spcBef>
              <a:buSzTx/>
              <a:buNone/>
              <a:defRPr sz="3600" b="1">
                <a:solidFill>
                  <a:srgbClr val="FFFFFF"/>
                </a:solidFill>
              </a:defRPr>
            </a:lvl1pPr>
          </a:lstStyle>
          <a:p>
            <a:r>
              <a:t>Author and Date</a:t>
            </a:r>
          </a:p>
        </p:txBody>
      </p:sp>
      <p:sp>
        <p:nvSpPr>
          <p:cNvPr id="12" name="Presentation Title"/>
          <p:cNvSpPr txBox="1">
            <a:spLocks noGrp="1"/>
          </p:cNvSpPr>
          <p:nvPr>
            <p:ph type="title" hasCustomPrompt="1"/>
          </p:nvPr>
        </p:nvSpPr>
        <p:spPr>
          <a:xfrm>
            <a:off x="1206496" y="2574991"/>
            <a:ext cx="21971004" cy="4648201"/>
          </a:xfrm>
          <a:prstGeom prst="rect">
            <a:avLst/>
          </a:prstGeom>
        </p:spPr>
        <p:txBody>
          <a:bodyPr anchor="b"/>
          <a:lstStyle>
            <a:lvl1pPr>
              <a:defRPr sz="11600" spc="-232">
                <a:solidFill>
                  <a:srgbClr val="FFFFFF"/>
                </a:solidFill>
              </a:defRPr>
            </a:lvl1pPr>
          </a:lstStyle>
          <a:p>
            <a:r>
              <a:t>Presentation Title</a:t>
            </a:r>
          </a:p>
        </p:txBody>
      </p:sp>
      <p:sp>
        <p:nvSpPr>
          <p:cNvPr id="13" name="Body Level One…"/>
          <p:cNvSpPr txBox="1">
            <a:spLocks noGrp="1"/>
          </p:cNvSpPr>
          <p:nvPr>
            <p:ph type="body" sz="quarter" idx="1" hasCustomPrompt="1"/>
          </p:nvPr>
        </p:nvSpPr>
        <p:spPr>
          <a:xfrm>
            <a:off x="1201342" y="7210490"/>
            <a:ext cx="21971001" cy="1905001"/>
          </a:xfrm>
          <a:prstGeom prst="rect">
            <a:avLst/>
          </a:prstGeom>
        </p:spPr>
        <p:txBody>
          <a:bodyPr/>
          <a:lstStyle>
            <a:lvl1pPr marL="0" indent="0" defTabSz="825500">
              <a:lnSpc>
                <a:spcPct val="100000"/>
              </a:lnSpc>
              <a:spcBef>
                <a:spcPts val="0"/>
              </a:spcBef>
              <a:buSzTx/>
              <a:buNone/>
              <a:defRPr sz="5500" b="1">
                <a:solidFill>
                  <a:schemeClr val="accent1"/>
                </a:solidFill>
              </a:defRPr>
            </a:lvl1pPr>
            <a:lvl2pPr marL="0" indent="457200" defTabSz="825500">
              <a:lnSpc>
                <a:spcPct val="100000"/>
              </a:lnSpc>
              <a:spcBef>
                <a:spcPts val="0"/>
              </a:spcBef>
              <a:buSzTx/>
              <a:buNone/>
              <a:defRPr sz="5500" b="1">
                <a:solidFill>
                  <a:schemeClr val="accent1"/>
                </a:solidFill>
              </a:defRPr>
            </a:lvl2pPr>
            <a:lvl3pPr marL="0" indent="914400" defTabSz="825500">
              <a:lnSpc>
                <a:spcPct val="100000"/>
              </a:lnSpc>
              <a:spcBef>
                <a:spcPts val="0"/>
              </a:spcBef>
              <a:buSzTx/>
              <a:buNone/>
              <a:defRPr sz="5500" b="1">
                <a:solidFill>
                  <a:schemeClr val="accent1"/>
                </a:solidFill>
              </a:defRPr>
            </a:lvl3pPr>
            <a:lvl4pPr marL="0" indent="1371600" defTabSz="825500">
              <a:lnSpc>
                <a:spcPct val="100000"/>
              </a:lnSpc>
              <a:spcBef>
                <a:spcPts val="0"/>
              </a:spcBef>
              <a:buSzTx/>
              <a:buNone/>
              <a:defRPr sz="5500" b="1">
                <a:solidFill>
                  <a:schemeClr val="accent1"/>
                </a:solidFill>
              </a:defRPr>
            </a:lvl4pPr>
            <a:lvl5pPr marL="0" indent="1828800" defTabSz="825500">
              <a:lnSpc>
                <a:spcPct val="100000"/>
              </a:lnSpc>
              <a:spcBef>
                <a:spcPts val="0"/>
              </a:spcBef>
              <a:buSzTx/>
              <a:buNone/>
              <a:defRPr sz="5500" b="1">
                <a:solidFill>
                  <a:schemeClr val="accent1"/>
                </a:solidFill>
              </a:defRPr>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98" name="Body Level One…"/>
          <p:cNvSpPr txBox="1">
            <a:spLocks noGrp="1"/>
          </p:cNvSpPr>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z="11600" spc="-232">
                <a:solidFill>
                  <a:schemeClr val="accent1">
                    <a:hueOff val="114395"/>
                    <a:lumOff val="-24975"/>
                  </a:schemeClr>
                </a:solidFill>
                <a:latin typeface="Helvetica Neue Medium"/>
                <a:ea typeface="Helvetica Neue Medium"/>
                <a:cs typeface="Helvetica Neue Medium"/>
                <a:sym typeface="Helvetica Neue Medium"/>
              </a:defRPr>
            </a:lvl1pPr>
            <a:lvl2pPr marL="0" indent="457200" algn="ctr">
              <a:lnSpc>
                <a:spcPct val="80000"/>
              </a:lnSpc>
              <a:spcBef>
                <a:spcPts val="0"/>
              </a:spcBef>
              <a:buSzTx/>
              <a:buNone/>
              <a:defRPr sz="11600" spc="-232">
                <a:solidFill>
                  <a:schemeClr val="accent1">
                    <a:hueOff val="114395"/>
                    <a:lumOff val="-24975"/>
                  </a:schemeClr>
                </a:solidFill>
                <a:latin typeface="Helvetica Neue Medium"/>
                <a:ea typeface="Helvetica Neue Medium"/>
                <a:cs typeface="Helvetica Neue Medium"/>
                <a:sym typeface="Helvetica Neue Medium"/>
              </a:defRPr>
            </a:lvl2pPr>
            <a:lvl3pPr marL="0" indent="914400" algn="ctr">
              <a:lnSpc>
                <a:spcPct val="80000"/>
              </a:lnSpc>
              <a:spcBef>
                <a:spcPts val="0"/>
              </a:spcBef>
              <a:buSzTx/>
              <a:buNone/>
              <a:defRPr sz="11600" spc="-232">
                <a:solidFill>
                  <a:schemeClr val="accent1">
                    <a:hueOff val="114395"/>
                    <a:lumOff val="-24975"/>
                  </a:schemeClr>
                </a:solidFill>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z="11600" spc="-232">
                <a:solidFill>
                  <a:schemeClr val="accent1">
                    <a:hueOff val="114395"/>
                    <a:lumOff val="-24975"/>
                  </a:schemeClr>
                </a:solidFill>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z="11600" spc="-232">
                <a:solidFill>
                  <a:schemeClr val="accent1">
                    <a:hueOff val="114395"/>
                    <a:lumOff val="-24975"/>
                  </a:schemeClr>
                </a:solidFill>
                <a:latin typeface="Helvetica Neue Medium"/>
                <a:ea typeface="Helvetica Neue Medium"/>
                <a:cs typeface="Helvetica Neue Medium"/>
                <a:sym typeface="Helvetica Neue Medium"/>
              </a:defRPr>
            </a:lvl5pPr>
          </a:lstStyle>
          <a:p>
            <a:r>
              <a:t>Statement</a:t>
            </a:r>
          </a:p>
          <a:p>
            <a:pPr lvl="1"/>
            <a:endParaRPr/>
          </a:p>
          <a:p>
            <a:pPr lvl="2"/>
            <a:endParaRPr/>
          </a:p>
          <a:p>
            <a:pPr lvl="3"/>
            <a:endParaRPr/>
          </a:p>
          <a:p>
            <a:pPr lvl="4"/>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06" name="Body Level One…"/>
          <p:cNvSpPr txBox="1">
            <a:spLocks noGrp="1"/>
          </p:cNvSpPr>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sz="25000" b="1" spc="-250">
                <a:solidFill>
                  <a:schemeClr val="accent1">
                    <a:hueOff val="114395"/>
                    <a:lumOff val="-24975"/>
                  </a:schemeClr>
                </a:solidFill>
              </a:defRPr>
            </a:lvl1pPr>
            <a:lvl2pPr marL="0" indent="457200" algn="ctr">
              <a:lnSpc>
                <a:spcPct val="80000"/>
              </a:lnSpc>
              <a:spcBef>
                <a:spcPts val="0"/>
              </a:spcBef>
              <a:buSzTx/>
              <a:buNone/>
              <a:defRPr sz="25000" b="1" spc="-250">
                <a:solidFill>
                  <a:schemeClr val="accent1">
                    <a:hueOff val="114395"/>
                    <a:lumOff val="-24975"/>
                  </a:schemeClr>
                </a:solidFill>
              </a:defRPr>
            </a:lvl2pPr>
            <a:lvl3pPr marL="0" indent="914400" algn="ctr">
              <a:lnSpc>
                <a:spcPct val="80000"/>
              </a:lnSpc>
              <a:spcBef>
                <a:spcPts val="0"/>
              </a:spcBef>
              <a:buSzTx/>
              <a:buNone/>
              <a:defRPr sz="25000" b="1" spc="-250">
                <a:solidFill>
                  <a:schemeClr val="accent1">
                    <a:hueOff val="114395"/>
                    <a:lumOff val="-24975"/>
                  </a:schemeClr>
                </a:solidFill>
              </a:defRPr>
            </a:lvl3pPr>
            <a:lvl4pPr marL="0" indent="1371600" algn="ctr">
              <a:lnSpc>
                <a:spcPct val="80000"/>
              </a:lnSpc>
              <a:spcBef>
                <a:spcPts val="0"/>
              </a:spcBef>
              <a:buSzTx/>
              <a:buNone/>
              <a:defRPr sz="25000" b="1" spc="-250">
                <a:solidFill>
                  <a:schemeClr val="accent1">
                    <a:hueOff val="114395"/>
                    <a:lumOff val="-24975"/>
                  </a:schemeClr>
                </a:solidFill>
              </a:defRPr>
            </a:lvl4pPr>
            <a:lvl5pPr marL="0" indent="1828800" algn="ctr">
              <a:lnSpc>
                <a:spcPct val="80000"/>
              </a:lnSpc>
              <a:spcBef>
                <a:spcPts val="0"/>
              </a:spcBef>
              <a:buSzTx/>
              <a:buNone/>
              <a:defRPr sz="25000" b="1" spc="-250">
                <a:solidFill>
                  <a:schemeClr val="accent1">
                    <a:hueOff val="114395"/>
                    <a:lumOff val="-24975"/>
                  </a:schemeClr>
                </a:solidFill>
              </a:defRPr>
            </a:lvl5pPr>
          </a:lstStyle>
          <a:p>
            <a:r>
              <a:t>100%</a:t>
            </a:r>
          </a:p>
          <a:p>
            <a:pPr lvl="1"/>
            <a:endParaRPr/>
          </a:p>
          <a:p>
            <a:pPr lvl="2"/>
            <a:endParaRPr/>
          </a:p>
          <a:p>
            <a:pPr lvl="3"/>
            <a:endParaRPr/>
          </a:p>
          <a:p>
            <a:pPr lvl="4"/>
            <a:endParaRPr/>
          </a:p>
        </p:txBody>
      </p:sp>
      <p:sp>
        <p:nvSpPr>
          <p:cNvPr id="107" name="Fact information"/>
          <p:cNvSpPr txBox="1">
            <a:spLocks noGrp="1"/>
          </p:cNvSpPr>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sz="5500" b="1"/>
            </a:lvl1pPr>
          </a:lstStyle>
          <a:p>
            <a:r>
              <a:t>Fact information</a:t>
            </a:r>
          </a:p>
        </p:txBody>
      </p:sp>
      <p:sp>
        <p:nvSpPr>
          <p:cNvPr id="10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15" name="Attribution"/>
          <p:cNvSpPr txBox="1">
            <a:spLocks noGrp="1"/>
          </p:cNvSpPr>
          <p:nvPr>
            <p:ph type="body" sz="quarter" idx="21" hasCustomPrompt="1"/>
          </p:nvPr>
        </p:nvSpPr>
        <p:spPr>
          <a:xfrm>
            <a:off x="2480825" y="10675453"/>
            <a:ext cx="20149252"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Attribution</a:t>
            </a:r>
          </a:p>
        </p:txBody>
      </p:sp>
      <p:sp>
        <p:nvSpPr>
          <p:cNvPr id="116" name="Body Level One…"/>
          <p:cNvSpPr txBox="1">
            <a:spLocks noGrp="1"/>
          </p:cNvSpPr>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z="8500" spc="-170">
                <a:solidFill>
                  <a:schemeClr val="accent1">
                    <a:hueOff val="114395"/>
                    <a:lumOff val="-24975"/>
                  </a:schemeClr>
                </a:solidFill>
                <a:latin typeface="Helvetica Neue Medium"/>
                <a:ea typeface="Helvetica Neue Medium"/>
                <a:cs typeface="Helvetica Neue Medium"/>
                <a:sym typeface="Helvetica Neue Medium"/>
              </a:defRPr>
            </a:lvl1pPr>
            <a:lvl2pPr marL="638923" indent="-12700">
              <a:spcBef>
                <a:spcPts val="0"/>
              </a:spcBef>
              <a:buSzTx/>
              <a:buNone/>
              <a:defRPr sz="8500" spc="-170">
                <a:solidFill>
                  <a:schemeClr val="accent1">
                    <a:hueOff val="114395"/>
                    <a:lumOff val="-24975"/>
                  </a:schemeClr>
                </a:solidFill>
                <a:latin typeface="Helvetica Neue Medium"/>
                <a:ea typeface="Helvetica Neue Medium"/>
                <a:cs typeface="Helvetica Neue Medium"/>
                <a:sym typeface="Helvetica Neue Medium"/>
              </a:defRPr>
            </a:lvl2pPr>
            <a:lvl3pPr marL="638923" indent="444500">
              <a:spcBef>
                <a:spcPts val="0"/>
              </a:spcBef>
              <a:buSzTx/>
              <a:buNone/>
              <a:defRPr sz="8500" spc="-170">
                <a:solidFill>
                  <a:schemeClr val="accent1">
                    <a:hueOff val="114395"/>
                    <a:lumOff val="-24975"/>
                  </a:schemeClr>
                </a:solidFill>
                <a:latin typeface="Helvetica Neue Medium"/>
                <a:ea typeface="Helvetica Neue Medium"/>
                <a:cs typeface="Helvetica Neue Medium"/>
                <a:sym typeface="Helvetica Neue Medium"/>
              </a:defRPr>
            </a:lvl3pPr>
            <a:lvl4pPr marL="638923" indent="901700">
              <a:spcBef>
                <a:spcPts val="0"/>
              </a:spcBef>
              <a:buSzTx/>
              <a:buNone/>
              <a:defRPr sz="8500" spc="-170">
                <a:solidFill>
                  <a:schemeClr val="accent1">
                    <a:hueOff val="114395"/>
                    <a:lumOff val="-24975"/>
                  </a:schemeClr>
                </a:solidFill>
                <a:latin typeface="Helvetica Neue Medium"/>
                <a:ea typeface="Helvetica Neue Medium"/>
                <a:cs typeface="Helvetica Neue Medium"/>
                <a:sym typeface="Helvetica Neue Medium"/>
              </a:defRPr>
            </a:lvl4pPr>
            <a:lvl5pPr marL="638923" indent="1358900">
              <a:spcBef>
                <a:spcPts val="0"/>
              </a:spcBef>
              <a:buSzTx/>
              <a:buNone/>
              <a:defRPr sz="8500" spc="-170">
                <a:solidFill>
                  <a:schemeClr val="accent1">
                    <a:hueOff val="114395"/>
                    <a:lumOff val="-24975"/>
                  </a:schemeClr>
                </a:solidFill>
                <a:latin typeface="Helvetica Neue Medium"/>
                <a:ea typeface="Helvetica Neue Medium"/>
                <a:cs typeface="Helvetica Neue Medium"/>
                <a:sym typeface="Helvetica Neue Medium"/>
              </a:defRPr>
            </a:lvl5pPr>
          </a:lstStyle>
          <a:p>
            <a:r>
              <a:t>“Notable Quote”</a:t>
            </a:r>
          </a:p>
          <a:p>
            <a:pPr lvl="1"/>
            <a:endParaRPr/>
          </a:p>
          <a:p>
            <a:pPr lvl="2"/>
            <a:endParaRPr/>
          </a:p>
          <a:p>
            <a:pPr lvl="3"/>
            <a:endParaRPr/>
          </a:p>
          <a:p>
            <a:pPr lvl="4"/>
            <a:endParaRPr/>
          </a:p>
        </p:txBody>
      </p:sp>
      <p:sp>
        <p:nvSpPr>
          <p:cNvPr id="1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24" name="617931575_1991x1322.jpg"/>
          <p:cNvSpPr>
            <a:spLocks noGrp="1"/>
          </p:cNvSpPr>
          <p:nvPr>
            <p:ph type="pic" sz="quarter" idx="21"/>
          </p:nvPr>
        </p:nvSpPr>
        <p:spPr>
          <a:xfrm>
            <a:off x="15436504" y="1270000"/>
            <a:ext cx="8167167" cy="5422900"/>
          </a:xfrm>
          <a:prstGeom prst="rect">
            <a:avLst/>
          </a:prstGeom>
        </p:spPr>
        <p:txBody>
          <a:bodyPr lIns="91439" tIns="45719" rIns="91439" bIns="45719">
            <a:noAutofit/>
          </a:bodyPr>
          <a:lstStyle/>
          <a:p>
            <a:endParaRPr/>
          </a:p>
        </p:txBody>
      </p:sp>
      <p:sp>
        <p:nvSpPr>
          <p:cNvPr id="125" name="740627569_2880x1920.jpg"/>
          <p:cNvSpPr>
            <a:spLocks noGrp="1"/>
          </p:cNvSpPr>
          <p:nvPr>
            <p:ph type="pic" sz="quarter" idx="22"/>
          </p:nvPr>
        </p:nvSpPr>
        <p:spPr>
          <a:xfrm>
            <a:off x="15461772" y="7085972"/>
            <a:ext cx="8148414" cy="5432276"/>
          </a:xfrm>
          <a:prstGeom prst="rect">
            <a:avLst/>
          </a:prstGeom>
        </p:spPr>
        <p:txBody>
          <a:bodyPr lIns="91439" tIns="45719" rIns="91439" bIns="45719">
            <a:noAutofit/>
          </a:bodyPr>
          <a:lstStyle/>
          <a:p>
            <a:endParaRPr/>
          </a:p>
        </p:txBody>
      </p:sp>
      <p:sp>
        <p:nvSpPr>
          <p:cNvPr id="126" name="996267730_2880x1920.jpg"/>
          <p:cNvSpPr>
            <a:spLocks noGrp="1"/>
          </p:cNvSpPr>
          <p:nvPr>
            <p:ph type="pic" idx="23"/>
          </p:nvPr>
        </p:nvSpPr>
        <p:spPr>
          <a:xfrm>
            <a:off x="-124635" y="1270000"/>
            <a:ext cx="16859219" cy="11239479"/>
          </a:xfrm>
          <a:prstGeom prst="rect">
            <a:avLst/>
          </a:prstGeom>
        </p:spPr>
        <p:txBody>
          <a:bodyPr lIns="91439" tIns="45719" rIns="91439" bIns="45719">
            <a:noAutofit/>
          </a:bodyPr>
          <a:lstStyle/>
          <a:p>
            <a:endParaRPr/>
          </a:p>
        </p:txBody>
      </p:sp>
      <p:sp>
        <p:nvSpPr>
          <p:cNvPr id="1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34" name="996267730_2880x1920.jpg"/>
          <p:cNvSpPr>
            <a:spLocks noGrp="1"/>
          </p:cNvSpPr>
          <p:nvPr>
            <p:ph type="pic" idx="21"/>
          </p:nvPr>
        </p:nvSpPr>
        <p:spPr>
          <a:xfrm>
            <a:off x="0" y="-1270000"/>
            <a:ext cx="24384000" cy="16256000"/>
          </a:xfrm>
          <a:prstGeom prst="rect">
            <a:avLst/>
          </a:prstGeom>
        </p:spPr>
        <p:txBody>
          <a:bodyPr lIns="91439" tIns="45719" rIns="91439" bIns="45719">
            <a:noAutofit/>
          </a:bodyPr>
          <a:lstStyle/>
          <a:p>
            <a:endParaRPr/>
          </a:p>
        </p:txBody>
      </p:sp>
      <p:sp>
        <p:nvSpPr>
          <p:cNvPr id="135"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21" name="740627569_2880x1920.jpg"/>
          <p:cNvSpPr>
            <a:spLocks noGrp="1"/>
          </p:cNvSpPr>
          <p:nvPr>
            <p:ph type="pic" idx="21"/>
          </p:nvPr>
        </p:nvSpPr>
        <p:spPr>
          <a:xfrm>
            <a:off x="0" y="-1270000"/>
            <a:ext cx="24384000" cy="16256000"/>
          </a:xfrm>
          <a:prstGeom prst="rect">
            <a:avLst/>
          </a:prstGeom>
        </p:spPr>
        <p:txBody>
          <a:bodyPr lIns="91439" tIns="45719" rIns="91439" bIns="45719">
            <a:noAutofit/>
          </a:bodyPr>
          <a:lstStyle/>
          <a:p>
            <a:endParaRPr/>
          </a:p>
        </p:txBody>
      </p:sp>
      <p:sp>
        <p:nvSpPr>
          <p:cNvPr id="22" name="Presentation Title"/>
          <p:cNvSpPr txBox="1">
            <a:spLocks noGrp="1"/>
          </p:cNvSpPr>
          <p:nvPr>
            <p:ph type="title" hasCustomPrompt="1"/>
          </p:nvPr>
        </p:nvSpPr>
        <p:spPr>
          <a:xfrm>
            <a:off x="1206500" y="7124700"/>
            <a:ext cx="21971000" cy="4648200"/>
          </a:xfrm>
          <a:prstGeom prst="rect">
            <a:avLst/>
          </a:prstGeom>
        </p:spPr>
        <p:txBody>
          <a:bodyPr anchor="b"/>
          <a:lstStyle>
            <a:lvl1pPr>
              <a:defRPr sz="11600" spc="-232">
                <a:solidFill>
                  <a:srgbClr val="FFFFFF"/>
                </a:solidFill>
              </a:defRPr>
            </a:lvl1pPr>
          </a:lstStyle>
          <a:p>
            <a:r>
              <a:t>Presentation Title</a:t>
            </a:r>
          </a:p>
        </p:txBody>
      </p:sp>
      <p:sp>
        <p:nvSpPr>
          <p:cNvPr id="23" name="Author and Date"/>
          <p:cNvSpPr txBox="1">
            <a:spLocks noGrp="1"/>
          </p:cNvSpPr>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Author and Date</a:t>
            </a:r>
          </a:p>
        </p:txBody>
      </p:sp>
      <p:sp>
        <p:nvSpPr>
          <p:cNvPr id="24" name="Body Level One…"/>
          <p:cNvSpPr txBox="1">
            <a:spLocks noGrp="1"/>
          </p:cNvSpPr>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sz="5500" b="1">
                <a:solidFill>
                  <a:srgbClr val="FFFFFF"/>
                </a:solidFill>
              </a:defRPr>
            </a:lvl1pPr>
            <a:lvl2pPr marL="0" indent="457200" defTabSz="825500">
              <a:lnSpc>
                <a:spcPct val="100000"/>
              </a:lnSpc>
              <a:spcBef>
                <a:spcPts val="0"/>
              </a:spcBef>
              <a:buSzTx/>
              <a:buNone/>
              <a:defRPr sz="5500" b="1">
                <a:solidFill>
                  <a:srgbClr val="FFFFFF"/>
                </a:solidFill>
              </a:defRPr>
            </a:lvl2pPr>
            <a:lvl3pPr marL="0" indent="914400" defTabSz="825500">
              <a:lnSpc>
                <a:spcPct val="100000"/>
              </a:lnSpc>
              <a:spcBef>
                <a:spcPts val="0"/>
              </a:spcBef>
              <a:buSzTx/>
              <a:buNone/>
              <a:defRPr sz="5500" b="1">
                <a:solidFill>
                  <a:srgbClr val="FFFFFF"/>
                </a:solidFill>
              </a:defRPr>
            </a:lvl3pPr>
            <a:lvl4pPr marL="0" indent="1371600" defTabSz="825500">
              <a:lnSpc>
                <a:spcPct val="100000"/>
              </a:lnSpc>
              <a:spcBef>
                <a:spcPts val="0"/>
              </a:spcBef>
              <a:buSzTx/>
              <a:buNone/>
              <a:defRPr sz="5500" b="1">
                <a:solidFill>
                  <a:srgbClr val="FFFFFF"/>
                </a:solidFill>
              </a:defRPr>
            </a:lvl4pPr>
            <a:lvl5pPr marL="0" indent="1828800" defTabSz="825500">
              <a:lnSpc>
                <a:spcPct val="100000"/>
              </a:lnSpc>
              <a:spcBef>
                <a:spcPts val="0"/>
              </a:spcBef>
              <a:buSzTx/>
              <a:buNone/>
              <a:defRPr sz="5500" b="1">
                <a:solidFill>
                  <a:srgbClr val="FFFFFF"/>
                </a:solidFill>
              </a:defRPr>
            </a:lvl5pPr>
          </a:lstStyle>
          <a:p>
            <a:r>
              <a:t>Presentation Subtitle</a:t>
            </a:r>
          </a:p>
          <a:p>
            <a:pPr lvl="1"/>
            <a:endParaRPr/>
          </a:p>
          <a:p>
            <a:pPr lvl="2"/>
            <a:endParaRPr/>
          </a:p>
          <a:p>
            <a:pPr lvl="3"/>
            <a:endParaRPr/>
          </a:p>
          <a:p>
            <a:pPr lvl="4"/>
            <a:endParaRPr/>
          </a:p>
        </p:txBody>
      </p:sp>
      <p:sp>
        <p:nvSpPr>
          <p:cNvPr id="25"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32" name="136959463_1989x1321.jpg"/>
          <p:cNvSpPr>
            <a:spLocks noGrp="1"/>
          </p:cNvSpPr>
          <p:nvPr>
            <p:ph type="pic" idx="21"/>
          </p:nvPr>
        </p:nvSpPr>
        <p:spPr>
          <a:xfrm>
            <a:off x="9226574" y="1270000"/>
            <a:ext cx="16840152" cy="11184435"/>
          </a:xfrm>
          <a:prstGeom prst="rect">
            <a:avLst/>
          </a:prstGeom>
        </p:spPr>
        <p:txBody>
          <a:bodyPr lIns="91439" tIns="45719" rIns="91439" bIns="45719">
            <a:noAutofit/>
          </a:bodyPr>
          <a:lstStyle/>
          <a:p>
            <a:endParaRPr/>
          </a:p>
        </p:txBody>
      </p:sp>
      <p:sp>
        <p:nvSpPr>
          <p:cNvPr id="33" name="Slide Title"/>
          <p:cNvSpPr txBox="1">
            <a:spLocks noGrp="1"/>
          </p:cNvSpPr>
          <p:nvPr>
            <p:ph type="title" hasCustomPrompt="1"/>
          </p:nvPr>
        </p:nvSpPr>
        <p:spPr>
          <a:xfrm>
            <a:off x="1206500" y="1270000"/>
            <a:ext cx="9779000" cy="5882273"/>
          </a:xfrm>
          <a:prstGeom prst="rect">
            <a:avLst/>
          </a:prstGeom>
        </p:spPr>
        <p:txBody>
          <a:bodyPr anchor="b"/>
          <a:lstStyle/>
          <a:p>
            <a:r>
              <a:t>Slide Title</a:t>
            </a:r>
          </a:p>
        </p:txBody>
      </p:sp>
      <p:sp>
        <p:nvSpPr>
          <p:cNvPr id="34" name="Body Level One…"/>
          <p:cNvSpPr txBox="1">
            <a:spLocks noGrp="1"/>
          </p:cNvSpPr>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Slide Subtitle</a:t>
            </a:r>
          </a:p>
          <a:p>
            <a:pPr lvl="1"/>
            <a:endParaRPr/>
          </a:p>
          <a:p>
            <a:pPr lvl="2"/>
            <a:endParaRPr/>
          </a:p>
          <a:p>
            <a:pPr lvl="3"/>
            <a:endParaRPr/>
          </a:p>
          <a:p>
            <a:pPr lvl="4"/>
            <a:endParaRPr/>
          </a:p>
        </p:txBody>
      </p:sp>
      <p:sp>
        <p:nvSpPr>
          <p:cNvPr id="35"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prstGeom prst="rect">
            <a:avLst/>
          </a:prstGeom>
        </p:spPr>
        <p:txBody>
          <a:bodyPr/>
          <a:lstStyle/>
          <a:p>
            <a:r>
              <a:t>Slide Title</a:t>
            </a:r>
          </a:p>
        </p:txBody>
      </p:sp>
      <p:sp>
        <p:nvSpPr>
          <p:cNvPr id="43" name="Slide Subtitle"/>
          <p:cNvSpPr txBox="1">
            <a:spLocks noGrp="1"/>
          </p:cNvSpPr>
          <p:nvPr>
            <p:ph type="body" sz="quarter" idx="21" hasCustomPrompt="1"/>
          </p:nvPr>
        </p:nvSpPr>
        <p:spPr>
          <a:xfrm>
            <a:off x="1206500" y="2245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44"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prstGeom prst="rect">
            <a:avLst/>
          </a:prstGeom>
        </p:spPr>
        <p:txBody>
          <a:bodyPr numCol="2" spcCol="1098550"/>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0" name="Slide Subtitle"/>
          <p:cNvSpPr txBox="1">
            <a:spLocks noGrp="1"/>
          </p:cNvSpPr>
          <p:nvPr>
            <p:ph type="body" sz="quarter" idx="21" hasCustomPrompt="1"/>
          </p:nvPr>
        </p:nvSpPr>
        <p:spPr>
          <a:xfrm>
            <a:off x="1206500" y="2247900"/>
            <a:ext cx="9779000" cy="934779"/>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61" name="Body Level One…"/>
          <p:cNvSpPr txBox="1">
            <a:spLocks noGrp="1"/>
          </p:cNvSpPr>
          <p:nvPr>
            <p:ph type="body" sz="half" idx="1" hasCustomPrompt="1"/>
          </p:nvPr>
        </p:nvSpPr>
        <p:spPr>
          <a:xfrm>
            <a:off x="1206500" y="4248504"/>
            <a:ext cx="9779000" cy="8256630"/>
          </a:xfrm>
          <a:prstGeom prst="rect">
            <a:avLst/>
          </a:prstGeom>
        </p:spPr>
        <p:txBody>
          <a:bodyPr/>
          <a:lstStyle/>
          <a:p>
            <a:r>
              <a:t>Slide bullet text</a:t>
            </a:r>
          </a:p>
          <a:p>
            <a:pPr lvl="1"/>
            <a:endParaRPr/>
          </a:p>
          <a:p>
            <a:pPr lvl="2"/>
            <a:endParaRPr/>
          </a:p>
          <a:p>
            <a:pPr lvl="3"/>
            <a:endParaRPr/>
          </a:p>
          <a:p>
            <a:pPr lvl="4"/>
            <a:endParaRPr/>
          </a:p>
        </p:txBody>
      </p:sp>
      <p:sp>
        <p:nvSpPr>
          <p:cNvPr id="62" name="617931575_1991x1322.jpg"/>
          <p:cNvSpPr>
            <a:spLocks noGrp="1"/>
          </p:cNvSpPr>
          <p:nvPr>
            <p:ph type="pic" idx="22"/>
          </p:nvPr>
        </p:nvSpPr>
        <p:spPr>
          <a:xfrm>
            <a:off x="8432800" y="1263848"/>
            <a:ext cx="16850011" cy="11188205"/>
          </a:xfrm>
          <a:prstGeom prst="rect">
            <a:avLst/>
          </a:prstGeom>
        </p:spPr>
        <p:txBody>
          <a:bodyPr lIns="91439" tIns="45719" rIns="91439" bIns="45719">
            <a:noAutofit/>
          </a:bodyPr>
          <a:lstStyle/>
          <a:p>
            <a:endParaRPr/>
          </a:p>
        </p:txBody>
      </p:sp>
      <p:sp>
        <p:nvSpPr>
          <p:cNvPr id="63" name="Slide Title"/>
          <p:cNvSpPr txBox="1">
            <a:spLocks noGrp="1"/>
          </p:cNvSpPr>
          <p:nvPr>
            <p:ph type="title" hasCustomPrompt="1"/>
          </p:nvPr>
        </p:nvSpPr>
        <p:spPr>
          <a:xfrm>
            <a:off x="1206500" y="952500"/>
            <a:ext cx="9779000" cy="1435100"/>
          </a:xfrm>
          <a:prstGeom prst="rect">
            <a:avLst/>
          </a:prstGeom>
        </p:spPr>
        <p:txBody>
          <a:bodyPr/>
          <a:lstStyle/>
          <a:p>
            <a:r>
              <a:t>Slide Title</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ection">
    <p:bg>
      <p:bgPr>
        <a:solidFill>
          <a:srgbClr val="003462"/>
        </a:solidFill>
        <a:effectLst/>
      </p:bgPr>
    </p:bg>
    <p:spTree>
      <p:nvGrpSpPr>
        <p:cNvPr id="1" name=""/>
        <p:cNvGrpSpPr/>
        <p:nvPr/>
      </p:nvGrpSpPr>
      <p:grpSpPr>
        <a:xfrm>
          <a:off x="0" y="0"/>
          <a:ext cx="0" cy="0"/>
          <a:chOff x="0" y="0"/>
          <a:chExt cx="0" cy="0"/>
        </a:xfrm>
      </p:grpSpPr>
      <p:sp>
        <p:nvSpPr>
          <p:cNvPr id="71" name="Section Title"/>
          <p:cNvSpPr txBox="1">
            <a:spLocks noGrp="1"/>
          </p:cNvSpPr>
          <p:nvPr>
            <p:ph type="title" hasCustomPrompt="1"/>
          </p:nvPr>
        </p:nvSpPr>
        <p:spPr>
          <a:xfrm>
            <a:off x="1206496" y="4533900"/>
            <a:ext cx="21971004" cy="4648200"/>
          </a:xfrm>
          <a:prstGeom prst="rect">
            <a:avLst/>
          </a:prstGeom>
        </p:spPr>
        <p:txBody>
          <a:bodyPr anchor="ctr"/>
          <a:lstStyle>
            <a:lvl1pPr>
              <a:defRPr sz="11600" b="0" spc="-232">
                <a:solidFill>
                  <a:srgbClr val="FFFFFF"/>
                </a:solidFill>
                <a:latin typeface="Helvetica Neue Medium"/>
                <a:ea typeface="Helvetica Neue Medium"/>
                <a:cs typeface="Helvetica Neue Medium"/>
                <a:sym typeface="Helvetica Neue Medium"/>
              </a:defRPr>
            </a:lvl1pPr>
          </a:lstStyle>
          <a:p>
            <a:r>
              <a:t>Section Title</a:t>
            </a:r>
          </a:p>
        </p:txBody>
      </p:sp>
      <p:sp>
        <p:nvSpPr>
          <p:cNvPr id="72" name="Slide Number"/>
          <p:cNvSpPr txBox="1">
            <a:spLocks noGrp="1"/>
          </p:cNvSpPr>
          <p:nvPr>
            <p:ph type="sldNum" sz="quarter" idx="2"/>
          </p:nvPr>
        </p:nvSpPr>
        <p:spPr>
          <a:xfrm>
            <a:off x="12001499" y="13085233"/>
            <a:ext cx="368505" cy="374600"/>
          </a:xfrm>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79" name="Slide Title"/>
          <p:cNvSpPr txBox="1">
            <a:spLocks noGrp="1"/>
          </p:cNvSpPr>
          <p:nvPr>
            <p:ph type="title" hasCustomPrompt="1"/>
          </p:nvPr>
        </p:nvSpPr>
        <p:spPr>
          <a:xfrm>
            <a:off x="1206500" y="952500"/>
            <a:ext cx="21971000" cy="1434949"/>
          </a:xfrm>
          <a:prstGeom prst="rect">
            <a:avLst/>
          </a:prstGeom>
        </p:spPr>
        <p:txBody>
          <a:bodyPr/>
          <a:lstStyle/>
          <a:p>
            <a:r>
              <a:t>Slide Title</a:t>
            </a:r>
          </a:p>
        </p:txBody>
      </p:sp>
      <p:sp>
        <p:nvSpPr>
          <p:cNvPr id="80" name="Slide Subtitle"/>
          <p:cNvSpPr txBox="1">
            <a:spLocks noGrp="1"/>
          </p:cNvSpPr>
          <p:nvPr>
            <p:ph type="body" sz="quarter" idx="21" hasCustomPrompt="1"/>
          </p:nvPr>
        </p:nvSpPr>
        <p:spPr>
          <a:xfrm>
            <a:off x="1206500" y="2247900"/>
            <a:ext cx="21971000" cy="934779"/>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8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8" name="Agenda Title"/>
          <p:cNvSpPr txBox="1">
            <a:spLocks noGrp="1"/>
          </p:cNvSpPr>
          <p:nvPr>
            <p:ph type="title" hasCustomPrompt="1"/>
          </p:nvPr>
        </p:nvSpPr>
        <p:spPr>
          <a:xfrm>
            <a:off x="1206500" y="952500"/>
            <a:ext cx="21971000" cy="1435100"/>
          </a:xfrm>
          <a:prstGeom prst="rect">
            <a:avLst/>
          </a:prstGeom>
        </p:spPr>
        <p:txBody>
          <a:bodyPr/>
          <a:lstStyle/>
          <a:p>
            <a:r>
              <a:t>Agenda Title</a:t>
            </a:r>
          </a:p>
        </p:txBody>
      </p:sp>
      <p:sp>
        <p:nvSpPr>
          <p:cNvPr id="89" name="Agenda Subtitle"/>
          <p:cNvSpPr txBox="1">
            <a:spLocks noGrp="1"/>
          </p:cNvSpPr>
          <p:nvPr>
            <p:ph type="body" sz="quarter" idx="21" hasCustomPrompt="1"/>
          </p:nvPr>
        </p:nvSpPr>
        <p:spPr>
          <a:xfrm>
            <a:off x="1206500" y="2247900"/>
            <a:ext cx="21971000" cy="934779"/>
          </a:xfrm>
          <a:prstGeom prst="rect">
            <a:avLst/>
          </a:prstGeom>
        </p:spPr>
        <p:txBody>
          <a:bodyPr lIns="45719" tIns="45719" rIns="45719" bIns="45719"/>
          <a:lstStyle>
            <a:lvl1pPr marL="0" indent="0" defTabSz="825500">
              <a:lnSpc>
                <a:spcPct val="100000"/>
              </a:lnSpc>
              <a:spcBef>
                <a:spcPts val="0"/>
              </a:spcBef>
              <a:buSzTx/>
              <a:buNone/>
              <a:defRPr sz="5500" b="1"/>
            </a:lvl1pPr>
          </a:lstStyle>
          <a:p>
            <a:r>
              <a:t>Agenda Subtitle</a:t>
            </a:r>
          </a:p>
        </p:txBody>
      </p:sp>
      <p:sp>
        <p:nvSpPr>
          <p:cNvPr id="90" name="Body Level One…"/>
          <p:cNvSpPr txBox="1">
            <a:spLocks noGrp="1"/>
          </p:cNvSpPr>
          <p:nvPr>
            <p:ph type="body" idx="1" hasCustomPrompt="1"/>
          </p:nvPr>
        </p:nvSpPr>
        <p:spPr>
          <a:prstGeom prst="rect">
            <a:avLst/>
          </a:prstGeom>
        </p:spPr>
        <p:txBody>
          <a:bodyPr/>
          <a:lstStyle>
            <a:lvl1pPr marL="0" indent="0" defTabSz="825500">
              <a:lnSpc>
                <a:spcPct val="100000"/>
              </a:lnSpc>
              <a:spcBef>
                <a:spcPts val="1800"/>
              </a:spcBef>
              <a:buSzTx/>
              <a:buNone/>
              <a:defRPr sz="5500" spc="-55"/>
            </a:lvl1pPr>
            <a:lvl2pPr marL="0" indent="457200" defTabSz="825500">
              <a:lnSpc>
                <a:spcPct val="100000"/>
              </a:lnSpc>
              <a:spcBef>
                <a:spcPts val="1800"/>
              </a:spcBef>
              <a:buSzTx/>
              <a:buNone/>
              <a:defRPr sz="5500" spc="-55"/>
            </a:lvl2pPr>
            <a:lvl3pPr marL="0" indent="914400" defTabSz="825500">
              <a:lnSpc>
                <a:spcPct val="100000"/>
              </a:lnSpc>
              <a:spcBef>
                <a:spcPts val="1800"/>
              </a:spcBef>
              <a:buSzTx/>
              <a:buNone/>
              <a:defRPr sz="5500" spc="-55"/>
            </a:lvl3pPr>
            <a:lvl4pPr marL="0" indent="1371600" defTabSz="825500">
              <a:lnSpc>
                <a:spcPct val="100000"/>
              </a:lnSpc>
              <a:spcBef>
                <a:spcPts val="1800"/>
              </a:spcBef>
              <a:buSzTx/>
              <a:buNone/>
              <a:defRPr sz="5500" spc="-55"/>
            </a:lvl4pPr>
            <a:lvl5pPr marL="0" indent="1828800" defTabSz="825500">
              <a:lnSpc>
                <a:spcPct val="100000"/>
              </a:lnSpc>
              <a:spcBef>
                <a:spcPts val="1800"/>
              </a:spcBef>
              <a:buSzTx/>
              <a:buNone/>
              <a:defRPr sz="5500" spc="-55"/>
            </a:lvl5pPr>
          </a:lstStyle>
          <a:p>
            <a:r>
              <a:t>Agenda Topics</a:t>
            </a:r>
          </a:p>
          <a:p>
            <a:pPr lvl="1"/>
            <a:endParaRPr/>
          </a:p>
          <a:p>
            <a:pPr lvl="2"/>
            <a:endParaRPr/>
          </a:p>
          <a:p>
            <a:pPr lvl="3"/>
            <a:endParaRPr/>
          </a:p>
          <a:p>
            <a:pPr lvl="4"/>
            <a:endParaRPr/>
          </a:p>
        </p:txBody>
      </p:sp>
      <p:sp>
        <p:nvSpPr>
          <p:cNvPr id="9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Title"/>
          <p:cNvSpPr txBox="1">
            <a:spLocks noGrp="1"/>
          </p:cNvSpPr>
          <p:nvPr>
            <p:ph type="title" hasCustomPrompt="1"/>
          </p:nvPr>
        </p:nvSpPr>
        <p:spPr>
          <a:xfrm>
            <a:off x="1206500" y="952500"/>
            <a:ext cx="21971000" cy="14331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Slide Title</a:t>
            </a:r>
          </a:p>
        </p:txBody>
      </p:sp>
      <p:sp>
        <p:nvSpPr>
          <p:cNvPr id="3" name="Body Level One…"/>
          <p:cNvSpPr txBox="1">
            <a:spLocks noGrp="1"/>
          </p:cNvSpPr>
          <p:nvPr>
            <p:ph type="body" idx="1" hasCustomPrompt="1"/>
          </p:nvPr>
        </p:nvSpPr>
        <p:spPr>
          <a:xfrm>
            <a:off x="1206500" y="4248504"/>
            <a:ext cx="21971000" cy="82560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chemeClr val="accent1">
              <a:hueOff val="114395"/>
              <a:lumOff val="-24975"/>
            </a:schemeClr>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chemeClr val="accent1">
              <a:hueOff val="114395"/>
              <a:lumOff val="-24975"/>
            </a:schemeClr>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chemeClr val="accent1">
              <a:hueOff val="114395"/>
              <a:lumOff val="-24975"/>
            </a:schemeClr>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chemeClr val="accent1">
              <a:hueOff val="114395"/>
              <a:lumOff val="-24975"/>
            </a:schemeClr>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chemeClr val="accent1">
              <a:hueOff val="114395"/>
              <a:lumOff val="-24975"/>
            </a:schemeClr>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chemeClr val="accent1">
              <a:hueOff val="114395"/>
              <a:lumOff val="-24975"/>
            </a:schemeClr>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chemeClr val="accent1">
              <a:hueOff val="114395"/>
              <a:lumOff val="-24975"/>
            </a:schemeClr>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chemeClr val="accent1">
              <a:hueOff val="114395"/>
              <a:lumOff val="-24975"/>
            </a:schemeClr>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chemeClr val="accent1">
              <a:hueOff val="114395"/>
              <a:lumOff val="-24975"/>
            </a:schemeClr>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Jeff Coleman, 4 July 2021"/>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lnSpcReduction="10000"/>
          </a:bodyPr>
          <a:lstStyle/>
          <a:p>
            <a:r>
              <a:rPr dirty="0"/>
              <a:t>J</a:t>
            </a:r>
            <a:r>
              <a:rPr lang="en-ZA" dirty="0" err="1"/>
              <a:t>acques</a:t>
            </a:r>
            <a:r>
              <a:rPr lang="en-ZA" dirty="0"/>
              <a:t> Brown</a:t>
            </a:r>
            <a:r>
              <a:rPr dirty="0"/>
              <a:t>, </a:t>
            </a:r>
            <a:r>
              <a:rPr lang="en-ZA" dirty="0"/>
              <a:t>23</a:t>
            </a:r>
            <a:r>
              <a:rPr dirty="0"/>
              <a:t> J</a:t>
            </a:r>
            <a:r>
              <a:rPr lang="en-ZA" dirty="0" err="1"/>
              <a:t>anuary</a:t>
            </a:r>
            <a:r>
              <a:rPr dirty="0"/>
              <a:t> 202</a:t>
            </a:r>
            <a:r>
              <a:rPr lang="en-ZA" dirty="0"/>
              <a:t>2</a:t>
            </a:r>
            <a:endParaRPr dirty="0"/>
          </a:p>
        </p:txBody>
      </p:sp>
      <p:sp>
        <p:nvSpPr>
          <p:cNvPr id="152" name="Biblical Time Management"/>
          <p:cNvSpPr txBox="1">
            <a:spLocks noGrp="1"/>
          </p:cNvSpPr>
          <p:nvPr>
            <p:ph type="ctrTitle"/>
          </p:nvPr>
        </p:nvSpPr>
        <p:spPr>
          <a:prstGeom prst="rect">
            <a:avLst/>
          </a:prstGeom>
        </p:spPr>
        <p:txBody>
          <a:bodyPr/>
          <a:lstStyle/>
          <a:p>
            <a:r>
              <a:rPr lang="en-ZA" dirty="0"/>
              <a:t>The knowledge of God</a:t>
            </a:r>
            <a:endParaRPr dirty="0"/>
          </a:p>
        </p:txBody>
      </p:sp>
      <p:sp>
        <p:nvSpPr>
          <p:cNvPr id="153" name="Caversham Community Church…"/>
          <p:cNvSpPr txBox="1">
            <a:spLocks noGrp="1"/>
          </p:cNvSpPr>
          <p:nvPr>
            <p:ph type="subTitle" sz="quarter" idx="1"/>
          </p:nvPr>
        </p:nvSpPr>
        <p:spPr>
          <a:prstGeom prst="rect">
            <a:avLst/>
          </a:prstGeom>
        </p:spPr>
        <p:txBody>
          <a:bodyPr/>
          <a:lstStyle/>
          <a:p>
            <a:r>
              <a:rPr dirty="0"/>
              <a:t>Caversham Community Church</a:t>
            </a:r>
          </a:p>
          <a:p>
            <a:r>
              <a:rPr dirty="0"/>
              <a:t>Dunedin, New Zealand</a:t>
            </a:r>
          </a:p>
        </p:txBody>
      </p:sp>
      <p:pic>
        <p:nvPicPr>
          <p:cNvPr id="155" name="Cavy Circle Logo No Words.png" descr="Cavy Circle Logo No Words.png"/>
          <p:cNvPicPr>
            <a:picLocks noChangeAspect="1"/>
          </p:cNvPicPr>
          <p:nvPr/>
        </p:nvPicPr>
        <p:blipFill>
          <a:blip r:embed="rId2"/>
          <a:stretch>
            <a:fillRect/>
          </a:stretch>
        </p:blipFill>
        <p:spPr>
          <a:xfrm>
            <a:off x="20769125" y="10844949"/>
            <a:ext cx="2641404" cy="2641403"/>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We are to work while it is day."/>
          <p:cNvSpPr txBox="1">
            <a:spLocks noGrp="1"/>
          </p:cNvSpPr>
          <p:nvPr>
            <p:ph type="title"/>
          </p:nvPr>
        </p:nvSpPr>
        <p:spPr>
          <a:prstGeom prst="rect">
            <a:avLst/>
          </a:prstGeom>
        </p:spPr>
        <p:txBody>
          <a:bodyPr>
            <a:normAutofit/>
          </a:bodyPr>
          <a:lstStyle/>
          <a:p>
            <a:r>
              <a:rPr lang="en-ZA" sz="8000" dirty="0"/>
              <a:t>2. Characteristics of the knowledge of God</a:t>
            </a:r>
            <a:endParaRPr sz="6000" dirty="0"/>
          </a:p>
        </p:txBody>
      </p:sp>
      <p:sp>
        <p:nvSpPr>
          <p:cNvPr id="162" name="Stats"/>
          <p:cNvSpPr txBox="1">
            <a:spLocks noGrp="1"/>
          </p:cNvSpPr>
          <p:nvPr>
            <p:ph type="body" idx="21"/>
          </p:nvPr>
        </p:nvSpPr>
        <p:spPr>
          <a:xfrm>
            <a:off x="1206500" y="2744345"/>
            <a:ext cx="21971000" cy="93478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rPr lang="en-ZA" dirty="0">
                <a:solidFill>
                  <a:schemeClr val="bg1">
                    <a:lumMod val="90000"/>
                    <a:lumOff val="10000"/>
                  </a:schemeClr>
                </a:solidFill>
              </a:rPr>
              <a:t>2.1. Its Source continues…</a:t>
            </a:r>
            <a:endParaRPr dirty="0">
              <a:solidFill>
                <a:schemeClr val="bg1">
                  <a:lumMod val="90000"/>
                  <a:lumOff val="10000"/>
                </a:schemeClr>
              </a:solidFill>
            </a:endParaRPr>
          </a:p>
        </p:txBody>
      </p:sp>
      <p:sp>
        <p:nvSpPr>
          <p:cNvPr id="163" name="The average guy spends ten thousand hours playing video games by age twenty-one.…"/>
          <p:cNvSpPr txBox="1">
            <a:spLocks noGrp="1"/>
          </p:cNvSpPr>
          <p:nvPr>
            <p:ph type="body" idx="1"/>
          </p:nvPr>
        </p:nvSpPr>
        <p:spPr>
          <a:xfrm>
            <a:off x="1206500" y="4037807"/>
            <a:ext cx="21971000" cy="8256012"/>
          </a:xfrm>
          <a:prstGeom prst="rect">
            <a:avLst/>
          </a:prstGeom>
        </p:spPr>
        <p:txBody>
          <a:bodyPr>
            <a:normAutofit fontScale="92500" lnSpcReduction="10000"/>
          </a:bodyPr>
          <a:lstStyle/>
          <a:p>
            <a:r>
              <a:rPr lang="en-ZA" dirty="0">
                <a:solidFill>
                  <a:schemeClr val="bg1">
                    <a:lumMod val="90000"/>
                    <a:lumOff val="10000"/>
                  </a:schemeClr>
                </a:solidFill>
              </a:rPr>
              <a:t>Certainly, the knowledge of what is true religion must come from God.</a:t>
            </a:r>
          </a:p>
          <a:p>
            <a:r>
              <a:rPr lang="en-ZA" dirty="0">
                <a:solidFill>
                  <a:schemeClr val="bg1">
                    <a:lumMod val="90000"/>
                    <a:lumOff val="10000"/>
                  </a:schemeClr>
                </a:solidFill>
              </a:rPr>
              <a:t>In a past dispensation, the age of Israel, Old Testament theology was revealed by God as truth. </a:t>
            </a:r>
            <a:r>
              <a:rPr lang="en-US" dirty="0">
                <a:solidFill>
                  <a:schemeClr val="bg1">
                    <a:lumMod val="90000"/>
                    <a:lumOff val="10000"/>
                  </a:schemeClr>
                </a:solidFill>
              </a:rPr>
              <a:t>At Jesus’ first coming and during the Church age, more developed New Testament theology of Christianity has been revealed through Jesus and the apostles.</a:t>
            </a:r>
            <a:r>
              <a:rPr lang="en-ZA" dirty="0">
                <a:solidFill>
                  <a:schemeClr val="bg1">
                    <a:lumMod val="90000"/>
                    <a:lumOff val="10000"/>
                  </a:schemeClr>
                </a:solidFill>
              </a:rPr>
              <a:t> </a:t>
            </a:r>
          </a:p>
          <a:p>
            <a:r>
              <a:rPr lang="en-ZA" dirty="0">
                <a:solidFill>
                  <a:schemeClr val="bg1">
                    <a:lumMod val="90000"/>
                    <a:lumOff val="10000"/>
                  </a:schemeClr>
                </a:solidFill>
              </a:rPr>
              <a:t>One of the purposes of our Lord’s incarnation was to reveal God (John 1:18; 14:7).</a:t>
            </a:r>
          </a:p>
          <a:p>
            <a:r>
              <a:rPr lang="en-ZA" dirty="0">
                <a:solidFill>
                  <a:schemeClr val="bg1">
                    <a:lumMod val="90000"/>
                    <a:lumOff val="10000"/>
                  </a:schemeClr>
                </a:solidFill>
              </a:rPr>
              <a:t>The promise of the coming of the Spirit after the ascension of Christ included further revelation concerning Him and the Father (John 16:13 – 15; Acts 1:8).</a:t>
            </a:r>
          </a:p>
          <a:p>
            <a:r>
              <a:rPr lang="en-ZA" dirty="0">
                <a:solidFill>
                  <a:schemeClr val="bg1">
                    <a:lumMod val="90000"/>
                    <a:lumOff val="10000"/>
                  </a:schemeClr>
                </a:solidFill>
              </a:rPr>
              <a:t>The Holy Spirit opens the Scriptures for the believer so that he can know God more fully.</a:t>
            </a:r>
            <a:endParaRPr dirty="0">
              <a:solidFill>
                <a:schemeClr val="bg1">
                  <a:lumMod val="90000"/>
                  <a:lumOff val="10000"/>
                </a:schemeClr>
              </a:solidFill>
            </a:endParaRPr>
          </a:p>
        </p:txBody>
      </p:sp>
    </p:spTree>
    <p:extLst>
      <p:ext uri="{BB962C8B-B14F-4D97-AF65-F5344CB8AC3E}">
        <p14:creationId xmlns:p14="http://schemas.microsoft.com/office/powerpoint/2010/main" val="1008427301"/>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We are to work while it is day."/>
          <p:cNvSpPr txBox="1">
            <a:spLocks noGrp="1"/>
          </p:cNvSpPr>
          <p:nvPr>
            <p:ph type="title"/>
          </p:nvPr>
        </p:nvSpPr>
        <p:spPr>
          <a:prstGeom prst="rect">
            <a:avLst/>
          </a:prstGeom>
        </p:spPr>
        <p:txBody>
          <a:bodyPr/>
          <a:lstStyle/>
          <a:p>
            <a:r>
              <a:rPr lang="en-ZA" dirty="0"/>
              <a:t>2. Characteristics of the knowledge of God</a:t>
            </a:r>
            <a:endParaRPr dirty="0"/>
          </a:p>
        </p:txBody>
      </p:sp>
      <p:sp>
        <p:nvSpPr>
          <p:cNvPr id="162" name="Stats"/>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rPr lang="en-ZA" dirty="0">
                <a:solidFill>
                  <a:schemeClr val="bg1">
                    <a:lumMod val="90000"/>
                    <a:lumOff val="10000"/>
                  </a:schemeClr>
                </a:solidFill>
              </a:rPr>
              <a:t>2.2. Its Content</a:t>
            </a:r>
            <a:endParaRPr dirty="0">
              <a:solidFill>
                <a:schemeClr val="bg1">
                  <a:lumMod val="90000"/>
                  <a:lumOff val="10000"/>
                </a:schemeClr>
              </a:solidFill>
            </a:endParaRPr>
          </a:p>
        </p:txBody>
      </p:sp>
      <p:sp>
        <p:nvSpPr>
          <p:cNvPr id="163" name="The average guy spends ten thousand hours playing video games by age twenty-one.…"/>
          <p:cNvSpPr txBox="1">
            <a:spLocks noGrp="1"/>
          </p:cNvSpPr>
          <p:nvPr>
            <p:ph type="body" idx="1"/>
          </p:nvPr>
        </p:nvSpPr>
        <p:spPr>
          <a:xfrm>
            <a:off x="1206500" y="3477957"/>
            <a:ext cx="21971000" cy="8256012"/>
          </a:xfrm>
          <a:prstGeom prst="rect">
            <a:avLst/>
          </a:prstGeom>
        </p:spPr>
        <p:txBody>
          <a:bodyPr>
            <a:normAutofit fontScale="85000" lnSpcReduction="20000"/>
          </a:bodyPr>
          <a:lstStyle/>
          <a:p>
            <a:r>
              <a:rPr lang="en-ZA" dirty="0">
                <a:solidFill>
                  <a:schemeClr val="bg1">
                    <a:lumMod val="90000"/>
                    <a:lumOff val="10000"/>
                  </a:schemeClr>
                </a:solidFill>
              </a:rPr>
              <a:t>A full knowledge of God is both factual and personal.</a:t>
            </a:r>
          </a:p>
          <a:p>
            <a:pPr lvl="1"/>
            <a:r>
              <a:rPr lang="en-ZA" dirty="0">
                <a:solidFill>
                  <a:schemeClr val="bg1">
                    <a:lumMod val="90000"/>
                    <a:lumOff val="10000"/>
                  </a:schemeClr>
                </a:solidFill>
              </a:rPr>
              <a:t>To ‘know’ a person based only on facts without knowing the person is limiting.  Even creepy.  Or like spying…</a:t>
            </a:r>
          </a:p>
          <a:p>
            <a:pPr lvl="1"/>
            <a:r>
              <a:rPr lang="en-ZA" dirty="0">
                <a:solidFill>
                  <a:schemeClr val="bg1">
                    <a:lumMod val="90000"/>
                    <a:lumOff val="10000"/>
                  </a:schemeClr>
                </a:solidFill>
              </a:rPr>
              <a:t>To  ‘know’ a person without knowing facts about that person is shallow.</a:t>
            </a:r>
          </a:p>
          <a:p>
            <a:r>
              <a:rPr lang="en-ZA" dirty="0">
                <a:solidFill>
                  <a:schemeClr val="bg1">
                    <a:lumMod val="90000"/>
                    <a:lumOff val="10000"/>
                  </a:schemeClr>
                </a:solidFill>
              </a:rPr>
              <a:t>God has revealed many facts about Himself, all of which are important in making our personal relationship with Him close, intelligent and useful.  Had He only revealed facts without making it possible to know Him personally would have little, certainly not eternal,  usefulness.  Just as with human relationships, a divine-human relationship cannot begin without knowledge of some minimal truths about the Person; then the personal relationship generate the desire to know more facts, which in turn deepens the relationship, and so on.</a:t>
            </a:r>
          </a:p>
          <a:p>
            <a:r>
              <a:rPr lang="en-ZA" dirty="0">
                <a:solidFill>
                  <a:schemeClr val="bg1">
                    <a:lumMod val="90000"/>
                    <a:lumOff val="10000"/>
                  </a:schemeClr>
                </a:solidFill>
              </a:rPr>
              <a:t>A knowledge about God should deepen our relationship with Him, which in turn increases our desire to know more about Him.</a:t>
            </a:r>
          </a:p>
        </p:txBody>
      </p:sp>
    </p:spTree>
    <p:extLst>
      <p:ext uri="{BB962C8B-B14F-4D97-AF65-F5344CB8AC3E}">
        <p14:creationId xmlns:p14="http://schemas.microsoft.com/office/powerpoint/2010/main" val="2924656565"/>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We are to work while it is day."/>
          <p:cNvSpPr txBox="1">
            <a:spLocks noGrp="1"/>
          </p:cNvSpPr>
          <p:nvPr>
            <p:ph type="title"/>
          </p:nvPr>
        </p:nvSpPr>
        <p:spPr>
          <a:prstGeom prst="rect">
            <a:avLst/>
          </a:prstGeom>
        </p:spPr>
        <p:txBody>
          <a:bodyPr/>
          <a:lstStyle/>
          <a:p>
            <a:r>
              <a:rPr lang="en-ZA" dirty="0"/>
              <a:t>2. Characteristics of the knowledge of God</a:t>
            </a:r>
            <a:endParaRPr dirty="0"/>
          </a:p>
        </p:txBody>
      </p:sp>
      <p:sp>
        <p:nvSpPr>
          <p:cNvPr id="162" name="Stats"/>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ZA" dirty="0">
                <a:solidFill>
                  <a:schemeClr val="bg1">
                    <a:lumMod val="90000"/>
                    <a:lumOff val="10000"/>
                  </a:schemeClr>
                </a:solidFill>
              </a:rPr>
              <a:t>2.3. Its Progressiveness</a:t>
            </a:r>
            <a:endParaRPr dirty="0">
              <a:solidFill>
                <a:schemeClr val="bg1">
                  <a:lumMod val="90000"/>
                  <a:lumOff val="10000"/>
                </a:schemeClr>
              </a:solidFill>
            </a:endParaRPr>
          </a:p>
        </p:txBody>
      </p:sp>
      <p:sp>
        <p:nvSpPr>
          <p:cNvPr id="163" name="The average guy spends ten thousand hours playing video games by age twenty-one.…"/>
          <p:cNvSpPr txBox="1">
            <a:spLocks noGrp="1"/>
          </p:cNvSpPr>
          <p:nvPr>
            <p:ph type="body" idx="1"/>
          </p:nvPr>
        </p:nvSpPr>
        <p:spPr>
          <a:xfrm>
            <a:off x="1206500" y="3679125"/>
            <a:ext cx="21971000" cy="8256012"/>
          </a:xfrm>
          <a:prstGeom prst="rect">
            <a:avLst/>
          </a:prstGeom>
        </p:spPr>
        <p:txBody>
          <a:bodyPr/>
          <a:lstStyle/>
          <a:p>
            <a:r>
              <a:rPr lang="en-ZA" dirty="0">
                <a:solidFill>
                  <a:schemeClr val="bg1">
                    <a:lumMod val="90000"/>
                    <a:lumOff val="10000"/>
                  </a:schemeClr>
                </a:solidFill>
              </a:rPr>
              <a:t>The knowledge of God and His works was revealed progressively throughout history.</a:t>
            </a:r>
          </a:p>
          <a:p>
            <a:pPr lvl="1"/>
            <a:r>
              <a:rPr lang="en-ZA" dirty="0">
                <a:solidFill>
                  <a:schemeClr val="bg1">
                    <a:lumMod val="90000"/>
                    <a:lumOff val="10000"/>
                  </a:schemeClr>
                </a:solidFill>
              </a:rPr>
              <a:t>The most obvious proof is to compare incomplete Jewish theology with the fuller revelation of Christian theology in respect, for example, to such doctrines as the Trinity, Christology (the study of the Person and work of Jesus Christ), the Holy Spirit, Resurrection and eschatology (theology of last things).</a:t>
            </a:r>
          </a:p>
          <a:p>
            <a:pPr lvl="1"/>
            <a:r>
              <a:rPr lang="en-ZA" dirty="0">
                <a:solidFill>
                  <a:schemeClr val="bg1">
                    <a:lumMod val="90000"/>
                    <a:lumOff val="10000"/>
                  </a:schemeClr>
                </a:solidFill>
              </a:rPr>
              <a:t>To trace that progressiveness is the task of biblical theology.</a:t>
            </a:r>
          </a:p>
        </p:txBody>
      </p:sp>
    </p:spTree>
    <p:extLst>
      <p:ext uri="{BB962C8B-B14F-4D97-AF65-F5344CB8AC3E}">
        <p14:creationId xmlns:p14="http://schemas.microsoft.com/office/powerpoint/2010/main" val="1157371649"/>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We are to work while it is day."/>
          <p:cNvSpPr txBox="1">
            <a:spLocks noGrp="1"/>
          </p:cNvSpPr>
          <p:nvPr>
            <p:ph type="title"/>
          </p:nvPr>
        </p:nvSpPr>
        <p:spPr>
          <a:prstGeom prst="rect">
            <a:avLst/>
          </a:prstGeom>
        </p:spPr>
        <p:txBody>
          <a:bodyPr/>
          <a:lstStyle/>
          <a:p>
            <a:r>
              <a:rPr lang="en-ZA" dirty="0"/>
              <a:t>2. Characteristics of the knowledge of God</a:t>
            </a:r>
            <a:endParaRPr dirty="0"/>
          </a:p>
        </p:txBody>
      </p:sp>
      <p:sp>
        <p:nvSpPr>
          <p:cNvPr id="162" name="Stats"/>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rPr lang="en-ZA" dirty="0">
                <a:solidFill>
                  <a:schemeClr val="bg1">
                    <a:lumMod val="90000"/>
                    <a:lumOff val="10000"/>
                  </a:schemeClr>
                </a:solidFill>
              </a:rPr>
              <a:t>2.4. Its Purposes</a:t>
            </a:r>
            <a:endParaRPr dirty="0">
              <a:solidFill>
                <a:schemeClr val="bg1">
                  <a:lumMod val="90000"/>
                  <a:lumOff val="10000"/>
                </a:schemeClr>
              </a:solidFill>
            </a:endParaRPr>
          </a:p>
        </p:txBody>
      </p:sp>
      <p:sp>
        <p:nvSpPr>
          <p:cNvPr id="163" name="The average guy spends ten thousand hours playing video games by age twenty-one.…"/>
          <p:cNvSpPr txBox="1">
            <a:spLocks noGrp="1"/>
          </p:cNvSpPr>
          <p:nvPr>
            <p:ph type="body" idx="1"/>
          </p:nvPr>
        </p:nvSpPr>
        <p:spPr>
          <a:prstGeom prst="rect">
            <a:avLst/>
          </a:prstGeom>
        </p:spPr>
        <p:txBody>
          <a:bodyPr/>
          <a:lstStyle/>
          <a:p>
            <a:pPr marL="914400" indent="-914400">
              <a:buFont typeface="+mj-lt"/>
              <a:buAutoNum type="arabicPeriod"/>
            </a:pPr>
            <a:r>
              <a:rPr lang="en-ZA" dirty="0">
                <a:solidFill>
                  <a:schemeClr val="bg1">
                    <a:lumMod val="90000"/>
                    <a:lumOff val="10000"/>
                  </a:schemeClr>
                </a:solidFill>
              </a:rPr>
              <a:t>To lead people to the possession of eternal life (John 17:3; 1 Tim. 2:4).</a:t>
            </a:r>
          </a:p>
          <a:p>
            <a:pPr marL="914400" indent="-914400">
              <a:buFont typeface="+mj-lt"/>
              <a:buAutoNum type="arabicPeriod"/>
            </a:pPr>
            <a:r>
              <a:rPr lang="en-ZA" dirty="0">
                <a:solidFill>
                  <a:schemeClr val="bg1">
                    <a:lumMod val="90000"/>
                    <a:lumOff val="10000"/>
                  </a:schemeClr>
                </a:solidFill>
              </a:rPr>
              <a:t>To foster Christian growth (2 Pet. 3:18) with doctrinal knowledge (John 7:17; Rom. 6:9, 16; Eph. 1:18) and with a discerning lifestyle (Phil. 1:9 – 10; 2 Pet. 1:5).</a:t>
            </a:r>
          </a:p>
          <a:p>
            <a:pPr marL="914400" indent="-914400">
              <a:buFont typeface="+mj-lt"/>
              <a:buAutoNum type="arabicPeriod"/>
            </a:pPr>
            <a:r>
              <a:rPr lang="en-ZA" dirty="0">
                <a:solidFill>
                  <a:schemeClr val="bg1">
                    <a:lumMod val="90000"/>
                    <a:lumOff val="10000"/>
                  </a:schemeClr>
                </a:solidFill>
              </a:rPr>
              <a:t>To warn of judgement to come (Hos. 4:6; Heb. 10:26 – 27).</a:t>
            </a:r>
          </a:p>
          <a:p>
            <a:pPr marL="914400" indent="-914400">
              <a:buFont typeface="+mj-lt"/>
              <a:buAutoNum type="arabicPeriod"/>
            </a:pPr>
            <a:r>
              <a:rPr lang="en-ZA" dirty="0">
                <a:solidFill>
                  <a:schemeClr val="bg1">
                    <a:lumMod val="90000"/>
                    <a:lumOff val="10000"/>
                  </a:schemeClr>
                </a:solidFill>
              </a:rPr>
              <a:t>To generate true worship of God (Rom. 11:33 – 36).</a:t>
            </a:r>
          </a:p>
          <a:p>
            <a:pPr marL="914400" indent="-914400">
              <a:buFont typeface="+mj-lt"/>
              <a:buAutoNum type="arabicPeriod"/>
            </a:pPr>
            <a:endParaRPr dirty="0">
              <a:solidFill>
                <a:schemeClr val="bg1">
                  <a:lumMod val="90000"/>
                  <a:lumOff val="10000"/>
                </a:schemeClr>
              </a:solidFill>
            </a:endParaRPr>
          </a:p>
        </p:txBody>
      </p:sp>
    </p:spTree>
    <p:extLst>
      <p:ext uri="{BB962C8B-B14F-4D97-AF65-F5344CB8AC3E}">
        <p14:creationId xmlns:p14="http://schemas.microsoft.com/office/powerpoint/2010/main" val="2908095427"/>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We are to work while it is day."/>
          <p:cNvSpPr txBox="1">
            <a:spLocks noGrp="1"/>
          </p:cNvSpPr>
          <p:nvPr>
            <p:ph type="title"/>
          </p:nvPr>
        </p:nvSpPr>
        <p:spPr>
          <a:prstGeom prst="rect">
            <a:avLst/>
          </a:prstGeom>
        </p:spPr>
        <p:txBody>
          <a:bodyPr/>
          <a:lstStyle/>
          <a:p>
            <a:r>
              <a:rPr lang="en-ZA" dirty="0"/>
              <a:t>3. Prerequisites to the knowledge of God</a:t>
            </a:r>
            <a:endParaRPr dirty="0"/>
          </a:p>
        </p:txBody>
      </p:sp>
      <p:sp>
        <p:nvSpPr>
          <p:cNvPr id="162" name="Stats"/>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ZA" dirty="0">
                <a:solidFill>
                  <a:schemeClr val="bg1">
                    <a:lumMod val="90000"/>
                    <a:lumOff val="10000"/>
                  </a:schemeClr>
                </a:solidFill>
              </a:rPr>
              <a:t>3.1. God initiated His self-revelation</a:t>
            </a:r>
            <a:endParaRPr dirty="0">
              <a:solidFill>
                <a:schemeClr val="bg1">
                  <a:lumMod val="90000"/>
                  <a:lumOff val="10000"/>
                </a:schemeClr>
              </a:solidFill>
            </a:endParaRPr>
          </a:p>
        </p:txBody>
      </p:sp>
      <p:sp>
        <p:nvSpPr>
          <p:cNvPr id="163" name="The average guy spends ten thousand hours playing video games by age twenty-one.…"/>
          <p:cNvSpPr txBox="1">
            <a:spLocks noGrp="1"/>
          </p:cNvSpPr>
          <p:nvPr>
            <p:ph type="body" idx="1"/>
          </p:nvPr>
        </p:nvSpPr>
        <p:spPr>
          <a:prstGeom prst="rect">
            <a:avLst/>
          </a:prstGeom>
        </p:spPr>
        <p:txBody>
          <a:bodyPr/>
          <a:lstStyle/>
          <a:p>
            <a:r>
              <a:rPr lang="en-ZA" dirty="0">
                <a:solidFill>
                  <a:schemeClr val="bg1">
                    <a:lumMod val="90000"/>
                    <a:lumOff val="10000"/>
                  </a:schemeClr>
                </a:solidFill>
              </a:rPr>
              <a:t>The knowledge of God differs from all other knowledge in that man can have this knowledge only as far as God reveals it.</a:t>
            </a:r>
          </a:p>
          <a:p>
            <a:r>
              <a:rPr lang="en-ZA" dirty="0">
                <a:solidFill>
                  <a:schemeClr val="bg1">
                    <a:lumMod val="90000"/>
                    <a:lumOff val="10000"/>
                  </a:schemeClr>
                </a:solidFill>
              </a:rPr>
              <a:t>If God did not initiate the revelation of Himself, there would be no way for man to know Him.</a:t>
            </a:r>
          </a:p>
          <a:p>
            <a:r>
              <a:rPr lang="en-ZA" dirty="0">
                <a:solidFill>
                  <a:schemeClr val="bg1">
                    <a:lumMod val="90000"/>
                    <a:lumOff val="10000"/>
                  </a:schemeClr>
                </a:solidFill>
              </a:rPr>
              <a:t>Therefore, a human being must place himself under God who is the object of his knowledge.  This is different to other scholarly endeavours where the human being often places himself above the object of his investigation or study.  This is not the case in a study of God.</a:t>
            </a:r>
            <a:endParaRPr dirty="0">
              <a:solidFill>
                <a:schemeClr val="bg1">
                  <a:lumMod val="90000"/>
                  <a:lumOff val="10000"/>
                </a:schemeClr>
              </a:solidFill>
            </a:endParaRPr>
          </a:p>
        </p:txBody>
      </p:sp>
    </p:spTree>
    <p:extLst>
      <p:ext uri="{BB962C8B-B14F-4D97-AF65-F5344CB8AC3E}">
        <p14:creationId xmlns:p14="http://schemas.microsoft.com/office/powerpoint/2010/main" val="3307789924"/>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We are to work while it is day."/>
          <p:cNvSpPr txBox="1">
            <a:spLocks noGrp="1"/>
          </p:cNvSpPr>
          <p:nvPr>
            <p:ph type="title"/>
          </p:nvPr>
        </p:nvSpPr>
        <p:spPr>
          <a:prstGeom prst="rect">
            <a:avLst/>
          </a:prstGeom>
        </p:spPr>
        <p:txBody>
          <a:bodyPr/>
          <a:lstStyle/>
          <a:p>
            <a:r>
              <a:rPr lang="en-ZA" dirty="0"/>
              <a:t>3. Prerequisites to the knowledge of God</a:t>
            </a:r>
            <a:endParaRPr dirty="0"/>
          </a:p>
        </p:txBody>
      </p:sp>
      <p:sp>
        <p:nvSpPr>
          <p:cNvPr id="162" name="Stats"/>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rPr lang="en-ZA" dirty="0">
                <a:solidFill>
                  <a:schemeClr val="bg1">
                    <a:lumMod val="90000"/>
                    <a:lumOff val="10000"/>
                  </a:schemeClr>
                </a:solidFill>
              </a:rPr>
              <a:t>3.2. God gave language for communication</a:t>
            </a:r>
            <a:endParaRPr dirty="0">
              <a:solidFill>
                <a:schemeClr val="bg1">
                  <a:lumMod val="90000"/>
                  <a:lumOff val="10000"/>
                </a:schemeClr>
              </a:solidFill>
            </a:endParaRPr>
          </a:p>
        </p:txBody>
      </p:sp>
      <p:sp>
        <p:nvSpPr>
          <p:cNvPr id="163" name="The average guy spends ten thousand hours playing video games by age twenty-one.…"/>
          <p:cNvSpPr txBox="1">
            <a:spLocks noGrp="1"/>
          </p:cNvSpPr>
          <p:nvPr>
            <p:ph type="body" idx="1"/>
          </p:nvPr>
        </p:nvSpPr>
        <p:spPr>
          <a:xfrm>
            <a:off x="1206500" y="3679125"/>
            <a:ext cx="21971000" cy="8256012"/>
          </a:xfrm>
          <a:prstGeom prst="rect">
            <a:avLst/>
          </a:prstGeom>
        </p:spPr>
        <p:txBody>
          <a:bodyPr>
            <a:normAutofit lnSpcReduction="10000"/>
          </a:bodyPr>
          <a:lstStyle/>
          <a:p>
            <a:r>
              <a:rPr lang="en-ZA" dirty="0">
                <a:solidFill>
                  <a:schemeClr val="bg1">
                    <a:lumMod val="90000"/>
                    <a:lumOff val="10000"/>
                  </a:schemeClr>
                </a:solidFill>
              </a:rPr>
              <a:t>An essential part of God’s revelation is a provision of means for communicating that revelation. Also recording of the personal revelation of God in Christ necessitates some means of recording and communicating that revelation.  For these purposes God gave language.</a:t>
            </a:r>
          </a:p>
          <a:p>
            <a:r>
              <a:rPr lang="en-ZA" dirty="0">
                <a:solidFill>
                  <a:schemeClr val="bg1">
                    <a:lumMod val="90000"/>
                    <a:lumOff val="10000"/>
                  </a:schemeClr>
                </a:solidFill>
              </a:rPr>
              <a:t>He devised it and gave it to the first man and woman in order that He might communicate His instructions to them (Gen. 1:28 – 30) and that they might communicate with Him (Gen. 3:8 – 13).</a:t>
            </a:r>
          </a:p>
          <a:p>
            <a:r>
              <a:rPr lang="en-ZA" dirty="0">
                <a:solidFill>
                  <a:schemeClr val="bg1">
                    <a:lumMod val="90000"/>
                    <a:lumOff val="10000"/>
                  </a:schemeClr>
                </a:solidFill>
              </a:rPr>
              <a:t>It also had a part in their subduing the unfallen creation and naming the animals.</a:t>
            </a:r>
          </a:p>
          <a:p>
            <a:r>
              <a:rPr lang="en-ZA" dirty="0">
                <a:solidFill>
                  <a:schemeClr val="bg1">
                    <a:lumMod val="90000"/>
                    <a:lumOff val="10000"/>
                  </a:schemeClr>
                </a:solidFill>
              </a:rPr>
              <a:t>Even after the tower of Babel confusion, languages served as the means of communication on all levels.</a:t>
            </a:r>
            <a:endParaRPr dirty="0">
              <a:solidFill>
                <a:schemeClr val="bg1">
                  <a:lumMod val="90000"/>
                  <a:lumOff val="10000"/>
                </a:schemeClr>
              </a:solidFill>
            </a:endParaRPr>
          </a:p>
        </p:txBody>
      </p:sp>
    </p:spTree>
    <p:extLst>
      <p:ext uri="{BB962C8B-B14F-4D97-AF65-F5344CB8AC3E}">
        <p14:creationId xmlns:p14="http://schemas.microsoft.com/office/powerpoint/2010/main" val="1286486644"/>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We are to work while it is day."/>
          <p:cNvSpPr txBox="1">
            <a:spLocks noGrp="1"/>
          </p:cNvSpPr>
          <p:nvPr>
            <p:ph type="title"/>
          </p:nvPr>
        </p:nvSpPr>
        <p:spPr>
          <a:prstGeom prst="rect">
            <a:avLst/>
          </a:prstGeom>
        </p:spPr>
        <p:txBody>
          <a:bodyPr/>
          <a:lstStyle/>
          <a:p>
            <a:r>
              <a:rPr lang="en-ZA" dirty="0"/>
              <a:t>3. Prerequisites to the knowledge of God</a:t>
            </a:r>
            <a:endParaRPr dirty="0"/>
          </a:p>
        </p:txBody>
      </p:sp>
      <p:sp>
        <p:nvSpPr>
          <p:cNvPr id="162" name="Stats"/>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ZA" dirty="0">
                <a:solidFill>
                  <a:schemeClr val="bg1">
                    <a:lumMod val="90000"/>
                    <a:lumOff val="10000"/>
                  </a:schemeClr>
                </a:solidFill>
              </a:rPr>
              <a:t>3.3. He created man in His image</a:t>
            </a:r>
            <a:endParaRPr dirty="0">
              <a:solidFill>
                <a:schemeClr val="bg1">
                  <a:lumMod val="90000"/>
                  <a:lumOff val="10000"/>
                </a:schemeClr>
              </a:solidFill>
            </a:endParaRPr>
          </a:p>
        </p:txBody>
      </p:sp>
      <p:sp>
        <p:nvSpPr>
          <p:cNvPr id="163" name="The average guy spends ten thousand hours playing video games by age twenty-one.…"/>
          <p:cNvSpPr txBox="1">
            <a:spLocks noGrp="1"/>
          </p:cNvSpPr>
          <p:nvPr>
            <p:ph type="body" idx="1"/>
          </p:nvPr>
        </p:nvSpPr>
        <p:spPr>
          <a:prstGeom prst="rect">
            <a:avLst/>
          </a:prstGeom>
        </p:spPr>
        <p:txBody>
          <a:bodyPr/>
          <a:lstStyle/>
          <a:p>
            <a:r>
              <a:rPr lang="en-ZA" dirty="0">
                <a:solidFill>
                  <a:schemeClr val="bg1">
                    <a:lumMod val="90000"/>
                    <a:lumOff val="10000"/>
                  </a:schemeClr>
                </a:solidFill>
              </a:rPr>
              <a:t>When God created man in His image and likeness He made him, like Himself, a rational being with intelligence.</a:t>
            </a:r>
          </a:p>
          <a:p>
            <a:r>
              <a:rPr lang="en-ZA" dirty="0">
                <a:solidFill>
                  <a:schemeClr val="bg1">
                    <a:lumMod val="90000"/>
                    <a:lumOff val="10000"/>
                  </a:schemeClr>
                </a:solidFill>
              </a:rPr>
              <a:t>To be sure, human intelligence is not the same as divine intelligence, but it is real intelligence, not fictitious.</a:t>
            </a:r>
          </a:p>
          <a:p>
            <a:r>
              <a:rPr lang="en-ZA" dirty="0">
                <a:solidFill>
                  <a:schemeClr val="bg1">
                    <a:lumMod val="90000"/>
                    <a:lumOff val="10000"/>
                  </a:schemeClr>
                </a:solidFill>
              </a:rPr>
              <a:t>Therefore, humans have the ability to understand the meaning of words and the logic of sentences and paragraphs.</a:t>
            </a:r>
          </a:p>
          <a:p>
            <a:r>
              <a:rPr lang="en-ZA" dirty="0">
                <a:solidFill>
                  <a:schemeClr val="bg1">
                    <a:lumMod val="90000"/>
                    <a:lumOff val="10000"/>
                  </a:schemeClr>
                </a:solidFill>
              </a:rPr>
              <a:t>However, sin has removed the guarantee that human understanding is always reliable, but it does not take away a human being’s ability to understand.</a:t>
            </a:r>
            <a:endParaRPr dirty="0">
              <a:solidFill>
                <a:schemeClr val="bg1">
                  <a:lumMod val="90000"/>
                  <a:lumOff val="10000"/>
                </a:schemeClr>
              </a:solidFill>
            </a:endParaRPr>
          </a:p>
        </p:txBody>
      </p:sp>
    </p:spTree>
    <p:extLst>
      <p:ext uri="{BB962C8B-B14F-4D97-AF65-F5344CB8AC3E}">
        <p14:creationId xmlns:p14="http://schemas.microsoft.com/office/powerpoint/2010/main" val="1594985679"/>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We are to work while it is day."/>
          <p:cNvSpPr txBox="1">
            <a:spLocks noGrp="1"/>
          </p:cNvSpPr>
          <p:nvPr>
            <p:ph type="title"/>
          </p:nvPr>
        </p:nvSpPr>
        <p:spPr>
          <a:prstGeom prst="rect">
            <a:avLst/>
          </a:prstGeom>
        </p:spPr>
        <p:txBody>
          <a:bodyPr/>
          <a:lstStyle/>
          <a:p>
            <a:r>
              <a:rPr lang="en-ZA" dirty="0"/>
              <a:t>3. Prerequisites to the knowledge of God</a:t>
            </a:r>
            <a:endParaRPr dirty="0"/>
          </a:p>
        </p:txBody>
      </p:sp>
      <p:sp>
        <p:nvSpPr>
          <p:cNvPr id="162" name="Stats"/>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rPr lang="en-ZA" dirty="0">
                <a:solidFill>
                  <a:schemeClr val="bg1">
                    <a:lumMod val="90000"/>
                    <a:lumOff val="10000"/>
                  </a:schemeClr>
                </a:solidFill>
              </a:rPr>
              <a:t>3.4. He gave the Holy Spirit</a:t>
            </a:r>
            <a:endParaRPr dirty="0">
              <a:solidFill>
                <a:schemeClr val="bg1">
                  <a:lumMod val="90000"/>
                  <a:lumOff val="10000"/>
                </a:schemeClr>
              </a:solidFill>
            </a:endParaRPr>
          </a:p>
        </p:txBody>
      </p:sp>
      <p:sp>
        <p:nvSpPr>
          <p:cNvPr id="163" name="The average guy spends ten thousand hours playing video games by age twenty-one.…"/>
          <p:cNvSpPr txBox="1">
            <a:spLocks noGrp="1"/>
          </p:cNvSpPr>
          <p:nvPr>
            <p:ph type="body" idx="1"/>
          </p:nvPr>
        </p:nvSpPr>
        <p:spPr>
          <a:prstGeom prst="rect">
            <a:avLst/>
          </a:prstGeom>
        </p:spPr>
        <p:txBody>
          <a:bodyPr/>
          <a:lstStyle/>
          <a:p>
            <a:r>
              <a:rPr lang="en-ZA" dirty="0">
                <a:solidFill>
                  <a:schemeClr val="bg1">
                    <a:lumMod val="90000"/>
                    <a:lumOff val="10000"/>
                  </a:schemeClr>
                </a:solidFill>
              </a:rPr>
              <a:t>To believers God has given His Holy Spirit to reveal the things of God (John 15:13 – 15; 1 Cor. 2:10).</a:t>
            </a:r>
          </a:p>
          <a:p>
            <a:pPr lvl="1"/>
            <a:r>
              <a:rPr lang="en-ZA" dirty="0">
                <a:solidFill>
                  <a:schemeClr val="bg1">
                    <a:lumMod val="90000"/>
                    <a:lumOff val="10000"/>
                  </a:schemeClr>
                </a:solidFill>
              </a:rPr>
              <a:t>This does not make infallible believers, but can give him the ability to distinguish truth from error (1 John 2:27).</a:t>
            </a:r>
            <a:endParaRPr dirty="0">
              <a:solidFill>
                <a:schemeClr val="bg1">
                  <a:lumMod val="90000"/>
                  <a:lumOff val="10000"/>
                </a:schemeClr>
              </a:solidFill>
            </a:endParaRPr>
          </a:p>
        </p:txBody>
      </p:sp>
    </p:spTree>
    <p:extLst>
      <p:ext uri="{BB962C8B-B14F-4D97-AF65-F5344CB8AC3E}">
        <p14:creationId xmlns:p14="http://schemas.microsoft.com/office/powerpoint/2010/main" val="27547244"/>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The average guy spends ten thousand hours playing video games by age twenty-one.…"/>
          <p:cNvSpPr txBox="1">
            <a:spLocks noGrp="1"/>
          </p:cNvSpPr>
          <p:nvPr>
            <p:ph type="body" idx="1"/>
          </p:nvPr>
        </p:nvSpPr>
        <p:spPr>
          <a:xfrm>
            <a:off x="1206500" y="4248504"/>
            <a:ext cx="22293580" cy="2737512"/>
          </a:xfrm>
          <a:prstGeom prst="rect">
            <a:avLst/>
          </a:prstGeom>
        </p:spPr>
        <p:txBody>
          <a:bodyPr/>
          <a:lstStyle/>
          <a:p>
            <a:pPr marL="0" indent="0" algn="ctr">
              <a:buNone/>
            </a:pPr>
            <a:r>
              <a:rPr lang="en-ZA" dirty="0">
                <a:solidFill>
                  <a:schemeClr val="bg1">
                    <a:lumMod val="90000"/>
                    <a:lumOff val="10000"/>
                  </a:schemeClr>
                </a:solidFill>
              </a:rPr>
              <a:t>These works of God make it possible for us to know and obey the many commands in Scripture to know Him (Rom. 6:16; 1 Cor. 3:16; 5:6; 6:19; James 4:4).</a:t>
            </a:r>
          </a:p>
        </p:txBody>
      </p:sp>
    </p:spTree>
    <p:extLst>
      <p:ext uri="{BB962C8B-B14F-4D97-AF65-F5344CB8AC3E}">
        <p14:creationId xmlns:p14="http://schemas.microsoft.com/office/powerpoint/2010/main" val="743072417"/>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Let’s Pray"/>
          <p:cNvSpPr txBox="1">
            <a:spLocks noGrp="1"/>
          </p:cNvSpPr>
          <p:nvPr>
            <p:ph type="body" sz="half" idx="1"/>
          </p:nvPr>
        </p:nvSpPr>
        <p:spPr>
          <a:prstGeom prst="rect">
            <a:avLst/>
          </a:prstGeom>
        </p:spPr>
        <p:txBody>
          <a:bodyPr/>
          <a:lstStyle/>
          <a:p>
            <a:r>
              <a:rPr dirty="0"/>
              <a:t>Let’s Pray</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We must work while it is day."/>
          <p:cNvSpPr txBox="1">
            <a:spLocks noGrp="1"/>
          </p:cNvSpPr>
          <p:nvPr>
            <p:ph type="title"/>
          </p:nvPr>
        </p:nvSpPr>
        <p:spPr>
          <a:prstGeom prst="rect">
            <a:avLst/>
          </a:prstGeom>
        </p:spPr>
        <p:txBody>
          <a:bodyPr/>
          <a:lstStyle/>
          <a:p>
            <a:pPr algn="ctr"/>
            <a:r>
              <a:rPr lang="en-ZA" dirty="0">
                <a:solidFill>
                  <a:schemeClr val="bg1">
                    <a:lumMod val="90000"/>
                    <a:lumOff val="10000"/>
                  </a:schemeClr>
                </a:solidFill>
              </a:rPr>
              <a:t>What do YOU think:</a:t>
            </a:r>
            <a:endParaRPr dirty="0">
              <a:solidFill>
                <a:schemeClr val="bg1">
                  <a:lumMod val="90000"/>
                  <a:lumOff val="10000"/>
                </a:schemeClr>
              </a:solidFill>
            </a:endParaRPr>
          </a:p>
        </p:txBody>
      </p:sp>
      <p:sp>
        <p:nvSpPr>
          <p:cNvPr id="7" name="We must work while it is day.">
            <a:extLst>
              <a:ext uri="{FF2B5EF4-FFF2-40B4-BE49-F238E27FC236}">
                <a16:creationId xmlns:a16="http://schemas.microsoft.com/office/drawing/2014/main" id="{F4E36C8C-282B-4926-BE77-BD6D3FC62E7B}"/>
              </a:ext>
            </a:extLst>
          </p:cNvPr>
          <p:cNvSpPr txBox="1">
            <a:spLocks/>
          </p:cNvSpPr>
          <p:nvPr/>
        </p:nvSpPr>
        <p:spPr>
          <a:xfrm>
            <a:off x="915467" y="9856692"/>
            <a:ext cx="21971000" cy="14331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chemeClr val="accent1">
                    <a:hueOff val="114395"/>
                    <a:lumOff val="-24975"/>
                  </a:schemeClr>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chemeClr val="accent1">
                    <a:hueOff val="114395"/>
                    <a:lumOff val="-24975"/>
                  </a:schemeClr>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chemeClr val="accent1">
                    <a:hueOff val="114395"/>
                    <a:lumOff val="-24975"/>
                  </a:schemeClr>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chemeClr val="accent1">
                    <a:hueOff val="114395"/>
                    <a:lumOff val="-24975"/>
                  </a:schemeClr>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chemeClr val="accent1">
                    <a:hueOff val="114395"/>
                    <a:lumOff val="-24975"/>
                  </a:schemeClr>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chemeClr val="accent1">
                    <a:hueOff val="114395"/>
                    <a:lumOff val="-24975"/>
                  </a:schemeClr>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chemeClr val="accent1">
                    <a:hueOff val="114395"/>
                    <a:lumOff val="-24975"/>
                  </a:schemeClr>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chemeClr val="accent1">
                    <a:hueOff val="114395"/>
                    <a:lumOff val="-24975"/>
                  </a:schemeClr>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chemeClr val="accent1">
                    <a:hueOff val="114395"/>
                    <a:lumOff val="-24975"/>
                  </a:schemeClr>
                </a:solidFill>
                <a:uFillTx/>
                <a:latin typeface="+mn-lt"/>
                <a:ea typeface="+mn-ea"/>
                <a:cs typeface="+mn-cs"/>
                <a:sym typeface="Helvetica Neue"/>
              </a:defRPr>
            </a:lvl9pPr>
          </a:lstStyle>
          <a:p>
            <a:pPr algn="ctr" hangingPunct="1"/>
            <a:r>
              <a:rPr lang="en-US" dirty="0">
                <a:solidFill>
                  <a:schemeClr val="bg1">
                    <a:lumMod val="90000"/>
                    <a:lumOff val="10000"/>
                  </a:schemeClr>
                </a:solidFill>
              </a:rPr>
              <a:t>Is the knowledge of God desirable?</a:t>
            </a:r>
          </a:p>
        </p:txBody>
      </p:sp>
      <p:pic>
        <p:nvPicPr>
          <p:cNvPr id="8" name="Picture 7" descr="Businesswoman pointing">
            <a:extLst>
              <a:ext uri="{FF2B5EF4-FFF2-40B4-BE49-F238E27FC236}">
                <a16:creationId xmlns:a16="http://schemas.microsoft.com/office/drawing/2014/main" id="{B3FC9F31-259F-4594-A55B-665F6169CC9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22512" y="2181145"/>
            <a:ext cx="3556911" cy="6446902"/>
          </a:xfrm>
          <a:prstGeom prst="rect">
            <a:avLst/>
          </a:prstGeom>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We must work while it is day."/>
          <p:cNvSpPr txBox="1">
            <a:spLocks noGrp="1"/>
          </p:cNvSpPr>
          <p:nvPr>
            <p:ph type="title"/>
          </p:nvPr>
        </p:nvSpPr>
        <p:spPr>
          <a:xfrm>
            <a:off x="1041908" y="2122932"/>
            <a:ext cx="21971000" cy="1433163"/>
          </a:xfrm>
          <a:prstGeom prst="rect">
            <a:avLst/>
          </a:prstGeom>
        </p:spPr>
        <p:txBody>
          <a:bodyPr>
            <a:normAutofit fontScale="90000"/>
          </a:bodyPr>
          <a:lstStyle/>
          <a:p>
            <a:pPr algn="ctr"/>
            <a:r>
              <a:rPr lang="en-ZA" dirty="0">
                <a:solidFill>
                  <a:schemeClr val="bg1">
                    <a:lumMod val="90000"/>
                    <a:lumOff val="10000"/>
                  </a:schemeClr>
                </a:solidFill>
              </a:rPr>
              <a:t>The knowledge of God is unquestionably desirable</a:t>
            </a:r>
            <a:endParaRPr dirty="0">
              <a:solidFill>
                <a:schemeClr val="bg1">
                  <a:lumMod val="90000"/>
                  <a:lumOff val="10000"/>
                </a:schemeClr>
              </a:solidFill>
            </a:endParaRPr>
          </a:p>
        </p:txBody>
      </p:sp>
      <p:sp>
        <p:nvSpPr>
          <p:cNvPr id="7" name="We must work while it is day.">
            <a:extLst>
              <a:ext uri="{FF2B5EF4-FFF2-40B4-BE49-F238E27FC236}">
                <a16:creationId xmlns:a16="http://schemas.microsoft.com/office/drawing/2014/main" id="{F4E36C8C-282B-4926-BE77-BD6D3FC62E7B}"/>
              </a:ext>
            </a:extLst>
          </p:cNvPr>
          <p:cNvSpPr txBox="1">
            <a:spLocks/>
          </p:cNvSpPr>
          <p:nvPr/>
        </p:nvSpPr>
        <p:spPr>
          <a:xfrm>
            <a:off x="1389380" y="6006591"/>
            <a:ext cx="21971000" cy="14331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chemeClr val="accent1">
                    <a:hueOff val="114395"/>
                    <a:lumOff val="-24975"/>
                  </a:schemeClr>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chemeClr val="accent1">
                    <a:hueOff val="114395"/>
                    <a:lumOff val="-24975"/>
                  </a:schemeClr>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chemeClr val="accent1">
                    <a:hueOff val="114395"/>
                    <a:lumOff val="-24975"/>
                  </a:schemeClr>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chemeClr val="accent1">
                    <a:hueOff val="114395"/>
                    <a:lumOff val="-24975"/>
                  </a:schemeClr>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chemeClr val="accent1">
                    <a:hueOff val="114395"/>
                    <a:lumOff val="-24975"/>
                  </a:schemeClr>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chemeClr val="accent1">
                    <a:hueOff val="114395"/>
                    <a:lumOff val="-24975"/>
                  </a:schemeClr>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chemeClr val="accent1">
                    <a:hueOff val="114395"/>
                    <a:lumOff val="-24975"/>
                  </a:schemeClr>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chemeClr val="accent1">
                    <a:hueOff val="114395"/>
                    <a:lumOff val="-24975"/>
                  </a:schemeClr>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chemeClr val="accent1">
                    <a:hueOff val="114395"/>
                    <a:lumOff val="-24975"/>
                  </a:schemeClr>
                </a:solidFill>
                <a:uFillTx/>
                <a:latin typeface="+mn-lt"/>
                <a:ea typeface="+mn-ea"/>
                <a:cs typeface="+mn-cs"/>
                <a:sym typeface="Helvetica Neue"/>
              </a:defRPr>
            </a:lvl9pPr>
          </a:lstStyle>
          <a:p>
            <a:pPr algn="ctr" hangingPunct="1"/>
            <a:r>
              <a:rPr lang="en-US" sz="6600" dirty="0">
                <a:solidFill>
                  <a:schemeClr val="bg1">
                    <a:lumMod val="90000"/>
                    <a:lumOff val="10000"/>
                  </a:schemeClr>
                </a:solidFill>
              </a:rPr>
              <a:t>Mankind’s religious yearnings testify to this.</a:t>
            </a:r>
          </a:p>
        </p:txBody>
      </p:sp>
    </p:spTree>
    <p:extLst>
      <p:ext uri="{BB962C8B-B14F-4D97-AF65-F5344CB8AC3E}">
        <p14:creationId xmlns:p14="http://schemas.microsoft.com/office/powerpoint/2010/main" val="1073523580"/>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We must work while it is day."/>
          <p:cNvSpPr txBox="1">
            <a:spLocks noGrp="1"/>
          </p:cNvSpPr>
          <p:nvPr>
            <p:ph type="title"/>
          </p:nvPr>
        </p:nvSpPr>
        <p:spPr>
          <a:prstGeom prst="rect">
            <a:avLst/>
          </a:prstGeom>
        </p:spPr>
        <p:txBody>
          <a:bodyPr/>
          <a:lstStyle/>
          <a:p>
            <a:pPr algn="ctr"/>
            <a:r>
              <a:rPr lang="en-ZA" dirty="0">
                <a:solidFill>
                  <a:schemeClr val="bg1">
                    <a:lumMod val="90000"/>
                    <a:lumOff val="10000"/>
                  </a:schemeClr>
                </a:solidFill>
              </a:rPr>
              <a:t>Again, what do YOU think:</a:t>
            </a:r>
            <a:endParaRPr dirty="0">
              <a:solidFill>
                <a:schemeClr val="bg1">
                  <a:lumMod val="90000"/>
                  <a:lumOff val="10000"/>
                </a:schemeClr>
              </a:solidFill>
            </a:endParaRPr>
          </a:p>
        </p:txBody>
      </p:sp>
      <p:sp>
        <p:nvSpPr>
          <p:cNvPr id="7" name="We must work while it is day.">
            <a:extLst>
              <a:ext uri="{FF2B5EF4-FFF2-40B4-BE49-F238E27FC236}">
                <a16:creationId xmlns:a16="http://schemas.microsoft.com/office/drawing/2014/main" id="{F4E36C8C-282B-4926-BE77-BD6D3FC62E7B}"/>
              </a:ext>
            </a:extLst>
          </p:cNvPr>
          <p:cNvSpPr txBox="1">
            <a:spLocks/>
          </p:cNvSpPr>
          <p:nvPr/>
        </p:nvSpPr>
        <p:spPr>
          <a:xfrm>
            <a:off x="1206500" y="4104639"/>
            <a:ext cx="21971000" cy="14331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chemeClr val="accent1">
                    <a:hueOff val="114395"/>
                    <a:lumOff val="-24975"/>
                  </a:schemeClr>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chemeClr val="accent1">
                    <a:hueOff val="114395"/>
                    <a:lumOff val="-24975"/>
                  </a:schemeClr>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chemeClr val="accent1">
                    <a:hueOff val="114395"/>
                    <a:lumOff val="-24975"/>
                  </a:schemeClr>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chemeClr val="accent1">
                    <a:hueOff val="114395"/>
                    <a:lumOff val="-24975"/>
                  </a:schemeClr>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chemeClr val="accent1">
                    <a:hueOff val="114395"/>
                    <a:lumOff val="-24975"/>
                  </a:schemeClr>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chemeClr val="accent1">
                    <a:hueOff val="114395"/>
                    <a:lumOff val="-24975"/>
                  </a:schemeClr>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chemeClr val="accent1">
                    <a:hueOff val="114395"/>
                    <a:lumOff val="-24975"/>
                  </a:schemeClr>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chemeClr val="accent1">
                    <a:hueOff val="114395"/>
                    <a:lumOff val="-24975"/>
                  </a:schemeClr>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chemeClr val="accent1">
                    <a:hueOff val="114395"/>
                    <a:lumOff val="-24975"/>
                  </a:schemeClr>
                </a:solidFill>
                <a:uFillTx/>
                <a:latin typeface="+mn-lt"/>
                <a:ea typeface="+mn-ea"/>
                <a:cs typeface="+mn-cs"/>
                <a:sym typeface="Helvetica Neue"/>
              </a:defRPr>
            </a:lvl9pPr>
          </a:lstStyle>
          <a:p>
            <a:pPr algn="ctr" hangingPunct="1"/>
            <a:r>
              <a:rPr lang="en-US" dirty="0">
                <a:solidFill>
                  <a:schemeClr val="bg1">
                    <a:lumMod val="90000"/>
                    <a:lumOff val="10000"/>
                  </a:schemeClr>
                </a:solidFill>
              </a:rPr>
              <a:t>Is it even possible to know God?</a:t>
            </a:r>
          </a:p>
        </p:txBody>
      </p:sp>
      <p:pic>
        <p:nvPicPr>
          <p:cNvPr id="3" name="Picture 2" descr="Confused Bee">
            <a:extLst>
              <a:ext uri="{FF2B5EF4-FFF2-40B4-BE49-F238E27FC236}">
                <a16:creationId xmlns:a16="http://schemas.microsoft.com/office/drawing/2014/main" id="{7C54F710-1DFD-4914-A925-61724BEFCF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99932" y="5241036"/>
            <a:ext cx="6560820" cy="6560820"/>
          </a:xfrm>
          <a:prstGeom prst="rect">
            <a:avLst/>
          </a:prstGeom>
        </p:spPr>
      </p:pic>
    </p:spTree>
    <p:extLst>
      <p:ext uri="{BB962C8B-B14F-4D97-AF65-F5344CB8AC3E}">
        <p14:creationId xmlns:p14="http://schemas.microsoft.com/office/powerpoint/2010/main" val="2419358201"/>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We must work while it is day."/>
          <p:cNvSpPr txBox="1">
            <a:spLocks noGrp="1"/>
          </p:cNvSpPr>
          <p:nvPr>
            <p:ph type="title"/>
          </p:nvPr>
        </p:nvSpPr>
        <p:spPr>
          <a:xfrm>
            <a:off x="1041908" y="806196"/>
            <a:ext cx="21971000" cy="1433163"/>
          </a:xfrm>
          <a:prstGeom prst="rect">
            <a:avLst/>
          </a:prstGeom>
        </p:spPr>
        <p:txBody>
          <a:bodyPr>
            <a:normAutofit fontScale="90000"/>
          </a:bodyPr>
          <a:lstStyle/>
          <a:p>
            <a:r>
              <a:rPr lang="en-ZA" dirty="0">
                <a:solidFill>
                  <a:schemeClr val="bg1">
                    <a:lumMod val="90000"/>
                    <a:lumOff val="10000"/>
                  </a:schemeClr>
                </a:solidFill>
              </a:rPr>
              <a:t>The Scriptures attest to the following two facts:</a:t>
            </a:r>
            <a:endParaRPr dirty="0">
              <a:solidFill>
                <a:schemeClr val="bg1">
                  <a:lumMod val="90000"/>
                  <a:lumOff val="10000"/>
                </a:schemeClr>
              </a:solidFill>
            </a:endParaRPr>
          </a:p>
        </p:txBody>
      </p:sp>
      <p:sp>
        <p:nvSpPr>
          <p:cNvPr id="7" name="We must work while it is day.">
            <a:extLst>
              <a:ext uri="{FF2B5EF4-FFF2-40B4-BE49-F238E27FC236}">
                <a16:creationId xmlns:a16="http://schemas.microsoft.com/office/drawing/2014/main" id="{F4E36C8C-282B-4926-BE77-BD6D3FC62E7B}"/>
              </a:ext>
            </a:extLst>
          </p:cNvPr>
          <p:cNvSpPr txBox="1">
            <a:spLocks/>
          </p:cNvSpPr>
          <p:nvPr/>
        </p:nvSpPr>
        <p:spPr>
          <a:xfrm>
            <a:off x="1109218" y="3025743"/>
            <a:ext cx="22165564" cy="1784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fontScale="85000" lnSpcReduction="20000"/>
          </a:bodyPr>
          <a:lst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chemeClr val="accent1">
                    <a:hueOff val="114395"/>
                    <a:lumOff val="-24975"/>
                  </a:schemeClr>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chemeClr val="accent1">
                    <a:hueOff val="114395"/>
                    <a:lumOff val="-24975"/>
                  </a:schemeClr>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chemeClr val="accent1">
                    <a:hueOff val="114395"/>
                    <a:lumOff val="-24975"/>
                  </a:schemeClr>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chemeClr val="accent1">
                    <a:hueOff val="114395"/>
                    <a:lumOff val="-24975"/>
                  </a:schemeClr>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chemeClr val="accent1">
                    <a:hueOff val="114395"/>
                    <a:lumOff val="-24975"/>
                  </a:schemeClr>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chemeClr val="accent1">
                    <a:hueOff val="114395"/>
                    <a:lumOff val="-24975"/>
                  </a:schemeClr>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chemeClr val="accent1">
                    <a:hueOff val="114395"/>
                    <a:lumOff val="-24975"/>
                  </a:schemeClr>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chemeClr val="accent1">
                    <a:hueOff val="114395"/>
                    <a:lumOff val="-24975"/>
                  </a:schemeClr>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chemeClr val="accent1">
                    <a:hueOff val="114395"/>
                    <a:lumOff val="-24975"/>
                  </a:schemeClr>
                </a:solidFill>
                <a:uFillTx/>
                <a:latin typeface="+mn-lt"/>
                <a:ea typeface="+mn-ea"/>
                <a:cs typeface="+mn-cs"/>
                <a:sym typeface="Helvetica Neue"/>
              </a:defRPr>
            </a:lvl9pPr>
          </a:lstStyle>
          <a:p>
            <a:pPr hangingPunct="1"/>
            <a:r>
              <a:rPr lang="en-US" sz="6600" dirty="0">
                <a:solidFill>
                  <a:schemeClr val="bg1">
                    <a:lumMod val="90000"/>
                    <a:lumOff val="10000"/>
                  </a:schemeClr>
                </a:solidFill>
              </a:rPr>
              <a:t>Fact 1: </a:t>
            </a:r>
            <a:r>
              <a:rPr lang="en-ZA" sz="6600" dirty="0">
                <a:solidFill>
                  <a:schemeClr val="bg1">
                    <a:lumMod val="90000"/>
                    <a:lumOff val="10000"/>
                  </a:schemeClr>
                </a:solidFill>
              </a:rPr>
              <a:t>The incomprehensibility of God</a:t>
            </a:r>
          </a:p>
          <a:p>
            <a:pPr hangingPunct="1"/>
            <a:endParaRPr lang="en-ZA" sz="6600" dirty="0">
              <a:solidFill>
                <a:schemeClr val="bg1">
                  <a:lumMod val="90000"/>
                  <a:lumOff val="10000"/>
                </a:schemeClr>
              </a:solidFill>
            </a:endParaRPr>
          </a:p>
          <a:p>
            <a:pPr hangingPunct="1"/>
            <a:r>
              <a:rPr lang="en-ZA" sz="6600" dirty="0">
                <a:solidFill>
                  <a:schemeClr val="bg1">
                    <a:lumMod val="90000"/>
                    <a:lumOff val="10000"/>
                  </a:schemeClr>
                </a:solidFill>
              </a:rPr>
              <a:t>Fact 2: The knowability of God</a:t>
            </a:r>
            <a:endParaRPr lang="en-US" sz="6600" dirty="0">
              <a:solidFill>
                <a:schemeClr val="bg1">
                  <a:lumMod val="90000"/>
                  <a:lumOff val="10000"/>
                </a:schemeClr>
              </a:solidFill>
            </a:endParaRPr>
          </a:p>
        </p:txBody>
      </p:sp>
      <p:sp>
        <p:nvSpPr>
          <p:cNvPr id="4" name="Jn 9:4 4 We must work the works of him who sent me while it is day. Night is coming, when no one can work.…">
            <a:extLst>
              <a:ext uri="{FF2B5EF4-FFF2-40B4-BE49-F238E27FC236}">
                <a16:creationId xmlns:a16="http://schemas.microsoft.com/office/drawing/2014/main" id="{C17F3AB6-751D-4EE3-BA9F-11D54ECD2697}"/>
              </a:ext>
            </a:extLst>
          </p:cNvPr>
          <p:cNvSpPr txBox="1">
            <a:spLocks/>
          </p:cNvSpPr>
          <p:nvPr/>
        </p:nvSpPr>
        <p:spPr>
          <a:xfrm>
            <a:off x="1109218" y="5680663"/>
            <a:ext cx="20574508" cy="64511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marL="0" indent="0" defTabSz="2365188" hangingPunct="1">
              <a:spcBef>
                <a:spcPts val="4300"/>
              </a:spcBef>
              <a:buNone/>
              <a:defRPr sz="4656"/>
            </a:pPr>
            <a:r>
              <a:rPr lang="en-US" sz="4656" dirty="0">
                <a:solidFill>
                  <a:schemeClr val="bg1">
                    <a:lumMod val="90000"/>
                    <a:lumOff val="10000"/>
                  </a:schemeClr>
                </a:solidFill>
              </a:rPr>
              <a:t>To say that He is incomprehensible is to assert (say with confidence) that the mind cannot grasp the knowledge of Him.  To say that He is knowable is to claim that He can be known.</a:t>
            </a:r>
          </a:p>
          <a:p>
            <a:pPr marL="0" indent="0" defTabSz="2365188" hangingPunct="1">
              <a:spcBef>
                <a:spcPts val="4300"/>
              </a:spcBef>
              <a:buNone/>
              <a:defRPr sz="4656"/>
            </a:pPr>
            <a:r>
              <a:rPr lang="en-US" sz="4656" dirty="0">
                <a:solidFill>
                  <a:schemeClr val="bg1">
                    <a:lumMod val="90000"/>
                    <a:lumOff val="10000"/>
                  </a:schemeClr>
                </a:solidFill>
              </a:rPr>
              <a:t>Both statements are true, though neither in an absolute sense.</a:t>
            </a:r>
          </a:p>
          <a:p>
            <a:pPr marL="0" indent="0" defTabSz="2365188" hangingPunct="1">
              <a:spcBef>
                <a:spcPts val="4300"/>
              </a:spcBef>
              <a:buNone/>
              <a:defRPr sz="4656"/>
            </a:pPr>
            <a:r>
              <a:rPr lang="en-US" sz="4656" dirty="0">
                <a:solidFill>
                  <a:schemeClr val="bg1">
                    <a:lumMod val="90000"/>
                    <a:lumOff val="10000"/>
                  </a:schemeClr>
                </a:solidFill>
              </a:rPr>
              <a:t>To say that God is incomprehensible is to assert (say with confidence) that man </a:t>
            </a:r>
            <a:r>
              <a:rPr lang="en-US" sz="4656" u="sng" dirty="0">
                <a:solidFill>
                  <a:schemeClr val="bg1">
                    <a:lumMod val="90000"/>
                    <a:lumOff val="10000"/>
                  </a:schemeClr>
                </a:solidFill>
              </a:rPr>
              <a:t>cannot know everything</a:t>
            </a:r>
            <a:r>
              <a:rPr lang="en-US" sz="4656" dirty="0">
                <a:solidFill>
                  <a:schemeClr val="bg1">
                    <a:lumMod val="90000"/>
                    <a:lumOff val="10000"/>
                  </a:schemeClr>
                </a:solidFill>
              </a:rPr>
              <a:t> about Him.  To say that He is knowable is to </a:t>
            </a:r>
            <a:r>
              <a:rPr lang="en-US" sz="4656" u="sng" dirty="0">
                <a:solidFill>
                  <a:schemeClr val="bg1">
                    <a:lumMod val="90000"/>
                    <a:lumOff val="10000"/>
                  </a:schemeClr>
                </a:solidFill>
              </a:rPr>
              <a:t>assert (say with confidence) that man can know everything</a:t>
            </a:r>
            <a:r>
              <a:rPr lang="en-US" sz="4656" dirty="0">
                <a:solidFill>
                  <a:schemeClr val="bg1">
                    <a:lumMod val="90000"/>
                    <a:lumOff val="10000"/>
                  </a:schemeClr>
                </a:solidFill>
              </a:rPr>
              <a:t> about Him.</a:t>
            </a:r>
          </a:p>
        </p:txBody>
      </p:sp>
    </p:spTree>
    <p:extLst>
      <p:ext uri="{BB962C8B-B14F-4D97-AF65-F5344CB8AC3E}">
        <p14:creationId xmlns:p14="http://schemas.microsoft.com/office/powerpoint/2010/main" val="274162663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We must work while it is day."/>
          <p:cNvSpPr txBox="1">
            <a:spLocks noGrp="1"/>
          </p:cNvSpPr>
          <p:nvPr>
            <p:ph type="title"/>
          </p:nvPr>
        </p:nvSpPr>
        <p:spPr>
          <a:prstGeom prst="rect">
            <a:avLst/>
          </a:prstGeom>
        </p:spPr>
        <p:txBody>
          <a:bodyPr/>
          <a:lstStyle/>
          <a:p>
            <a:r>
              <a:rPr lang="en-ZA" dirty="0">
                <a:solidFill>
                  <a:schemeClr val="bg1">
                    <a:lumMod val="90000"/>
                    <a:lumOff val="10000"/>
                  </a:schemeClr>
                </a:solidFill>
              </a:rPr>
              <a:t>1. The possibility of the knowledge of God</a:t>
            </a:r>
            <a:endParaRPr dirty="0">
              <a:solidFill>
                <a:schemeClr val="bg1">
                  <a:lumMod val="90000"/>
                  <a:lumOff val="10000"/>
                </a:schemeClr>
              </a:solidFill>
            </a:endParaRPr>
          </a:p>
        </p:txBody>
      </p:sp>
      <p:sp>
        <p:nvSpPr>
          <p:cNvPr id="158" name="Truth #1"/>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ZA" dirty="0">
                <a:solidFill>
                  <a:schemeClr val="bg1">
                    <a:lumMod val="90000"/>
                    <a:lumOff val="10000"/>
                  </a:schemeClr>
                </a:solidFill>
              </a:rPr>
              <a:t>Fact</a:t>
            </a:r>
            <a:r>
              <a:rPr dirty="0">
                <a:solidFill>
                  <a:schemeClr val="bg1">
                    <a:lumMod val="90000"/>
                    <a:lumOff val="10000"/>
                  </a:schemeClr>
                </a:solidFill>
              </a:rPr>
              <a:t> 1</a:t>
            </a:r>
            <a:r>
              <a:rPr lang="en-ZA" dirty="0">
                <a:solidFill>
                  <a:schemeClr val="bg1">
                    <a:lumMod val="90000"/>
                    <a:lumOff val="10000"/>
                  </a:schemeClr>
                </a:solidFill>
              </a:rPr>
              <a:t>: The incomprehensibility of God</a:t>
            </a:r>
            <a:endParaRPr dirty="0">
              <a:solidFill>
                <a:schemeClr val="bg1">
                  <a:lumMod val="90000"/>
                  <a:lumOff val="10000"/>
                </a:schemeClr>
              </a:solidFill>
            </a:endParaRPr>
          </a:p>
        </p:txBody>
      </p:sp>
      <p:sp>
        <p:nvSpPr>
          <p:cNvPr id="159" name="Jn 9:4 4 We must work the works of him who sent me while it is day. Night is coming, when no one can work.…"/>
          <p:cNvSpPr txBox="1">
            <a:spLocks noGrp="1"/>
          </p:cNvSpPr>
          <p:nvPr>
            <p:ph type="body" idx="1"/>
          </p:nvPr>
        </p:nvSpPr>
        <p:spPr>
          <a:prstGeom prst="rect">
            <a:avLst/>
          </a:prstGeom>
        </p:spPr>
        <p:txBody>
          <a:bodyPr/>
          <a:lstStyle/>
          <a:p>
            <a:pPr algn="l"/>
            <a:r>
              <a:rPr lang="en-ZA" b="1" dirty="0">
                <a:solidFill>
                  <a:schemeClr val="bg1">
                    <a:lumMod val="90000"/>
                    <a:lumOff val="10000"/>
                  </a:schemeClr>
                </a:solidFill>
              </a:rPr>
              <a:t>Job 11:7</a:t>
            </a:r>
            <a:r>
              <a:rPr b="1" dirty="0">
                <a:solidFill>
                  <a:schemeClr val="bg1">
                    <a:lumMod val="90000"/>
                    <a:lumOff val="10000"/>
                  </a:schemeClr>
                </a:solidFill>
              </a:rPr>
              <a:t> </a:t>
            </a:r>
            <a:r>
              <a:rPr lang="en-US" b="0" i="1" dirty="0">
                <a:solidFill>
                  <a:schemeClr val="bg1">
                    <a:lumMod val="90000"/>
                    <a:lumOff val="10000"/>
                  </a:schemeClr>
                </a:solidFill>
                <a:effectLst/>
                <a:latin typeface="ArialMT"/>
              </a:rPr>
              <a:t>Can you find out the deep things of God?  Can you find out the limit of the Almighty?</a:t>
            </a:r>
            <a:endParaRPr lang="en-ZA" b="1" dirty="0">
              <a:solidFill>
                <a:schemeClr val="bg1">
                  <a:lumMod val="90000"/>
                  <a:lumOff val="10000"/>
                </a:schemeClr>
              </a:solidFill>
            </a:endParaRPr>
          </a:p>
          <a:p>
            <a:pPr algn="l"/>
            <a:r>
              <a:rPr lang="en-ZA" b="1" dirty="0">
                <a:solidFill>
                  <a:schemeClr val="bg1">
                    <a:lumMod val="90000"/>
                    <a:lumOff val="10000"/>
                  </a:schemeClr>
                </a:solidFill>
              </a:rPr>
              <a:t>Isaiah 40:18 </a:t>
            </a:r>
            <a:r>
              <a:rPr lang="en-US" b="0" i="1" dirty="0">
                <a:solidFill>
                  <a:schemeClr val="bg1">
                    <a:lumMod val="90000"/>
                    <a:lumOff val="10000"/>
                  </a:schemeClr>
                </a:solidFill>
                <a:effectLst/>
                <a:latin typeface="ArialMT"/>
              </a:rPr>
              <a:t>To whom then will you liken God, or what likeness compare with him?</a:t>
            </a:r>
          </a:p>
          <a:p>
            <a:pPr marL="591312" indent="-591312" defTabSz="2365188">
              <a:spcBef>
                <a:spcPts val="4300"/>
              </a:spcBef>
              <a:defRPr sz="4656"/>
            </a:pPr>
            <a:endParaRPr lang="en-ZA" b="1" dirty="0">
              <a:solidFill>
                <a:schemeClr val="bg1">
                  <a:lumMod val="90000"/>
                  <a:lumOff val="10000"/>
                </a:schemeClr>
              </a:solidFill>
            </a:endParaRPr>
          </a:p>
        </p:txBody>
      </p:sp>
    </p:spTree>
    <p:extLst>
      <p:ext uri="{BB962C8B-B14F-4D97-AF65-F5344CB8AC3E}">
        <p14:creationId xmlns:p14="http://schemas.microsoft.com/office/powerpoint/2010/main" val="331949480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We must work while it is day."/>
          <p:cNvSpPr txBox="1">
            <a:spLocks noGrp="1"/>
          </p:cNvSpPr>
          <p:nvPr>
            <p:ph type="title"/>
          </p:nvPr>
        </p:nvSpPr>
        <p:spPr>
          <a:prstGeom prst="rect">
            <a:avLst/>
          </a:prstGeom>
        </p:spPr>
        <p:txBody>
          <a:bodyPr/>
          <a:lstStyle/>
          <a:p>
            <a:r>
              <a:rPr lang="en-ZA" dirty="0">
                <a:solidFill>
                  <a:schemeClr val="bg1">
                    <a:lumMod val="90000"/>
                    <a:lumOff val="10000"/>
                  </a:schemeClr>
                </a:solidFill>
              </a:rPr>
              <a:t>1. The possibility of the knowledge of God</a:t>
            </a:r>
            <a:endParaRPr dirty="0">
              <a:solidFill>
                <a:schemeClr val="bg1">
                  <a:lumMod val="90000"/>
                  <a:lumOff val="10000"/>
                </a:schemeClr>
              </a:solidFill>
            </a:endParaRPr>
          </a:p>
        </p:txBody>
      </p:sp>
      <p:sp>
        <p:nvSpPr>
          <p:cNvPr id="158" name="Truth #1"/>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ZA" dirty="0">
                <a:solidFill>
                  <a:schemeClr val="bg1">
                    <a:lumMod val="90000"/>
                    <a:lumOff val="10000"/>
                  </a:schemeClr>
                </a:solidFill>
              </a:rPr>
              <a:t>Fact</a:t>
            </a:r>
            <a:r>
              <a:rPr dirty="0">
                <a:solidFill>
                  <a:schemeClr val="bg1">
                    <a:lumMod val="90000"/>
                    <a:lumOff val="10000"/>
                  </a:schemeClr>
                </a:solidFill>
              </a:rPr>
              <a:t> </a:t>
            </a:r>
            <a:r>
              <a:rPr lang="en-ZA" dirty="0">
                <a:solidFill>
                  <a:schemeClr val="bg1">
                    <a:lumMod val="90000"/>
                    <a:lumOff val="10000"/>
                  </a:schemeClr>
                </a:solidFill>
              </a:rPr>
              <a:t>2: The knowability of God</a:t>
            </a:r>
            <a:endParaRPr dirty="0">
              <a:solidFill>
                <a:schemeClr val="bg1">
                  <a:lumMod val="90000"/>
                  <a:lumOff val="10000"/>
                </a:schemeClr>
              </a:solidFill>
            </a:endParaRPr>
          </a:p>
        </p:txBody>
      </p:sp>
      <p:sp>
        <p:nvSpPr>
          <p:cNvPr id="159" name="Jn 9:4 4 We must work the works of him who sent me while it is day. Night is coming, when no one can work.…"/>
          <p:cNvSpPr txBox="1">
            <a:spLocks noGrp="1"/>
          </p:cNvSpPr>
          <p:nvPr>
            <p:ph type="body" idx="1"/>
          </p:nvPr>
        </p:nvSpPr>
        <p:spPr>
          <a:prstGeom prst="rect">
            <a:avLst/>
          </a:prstGeom>
        </p:spPr>
        <p:txBody>
          <a:bodyPr/>
          <a:lstStyle/>
          <a:p>
            <a:pPr marL="591312" indent="-591312" defTabSz="2365188">
              <a:spcBef>
                <a:spcPts val="4300"/>
              </a:spcBef>
              <a:defRPr sz="4656"/>
            </a:pPr>
            <a:r>
              <a:rPr lang="en-ZA" b="1" dirty="0">
                <a:solidFill>
                  <a:schemeClr val="bg1">
                    <a:lumMod val="90000"/>
                    <a:lumOff val="10000"/>
                  </a:schemeClr>
                </a:solidFill>
              </a:rPr>
              <a:t>John 14:7 </a:t>
            </a:r>
            <a:r>
              <a:rPr lang="en-US" b="0" i="1" dirty="0">
                <a:solidFill>
                  <a:srgbClr val="CA3E35"/>
                </a:solidFill>
                <a:effectLst/>
                <a:latin typeface="ArialMT"/>
              </a:rPr>
              <a:t>If you had known me, you would have known my Father also.</a:t>
            </a:r>
            <a:r>
              <a:rPr lang="en-US" b="0" i="1" dirty="0">
                <a:solidFill>
                  <a:srgbClr val="121212"/>
                </a:solidFill>
                <a:effectLst/>
                <a:latin typeface="ArialMT"/>
              </a:rPr>
              <a:t> </a:t>
            </a:r>
            <a:r>
              <a:rPr lang="en-US" b="0" i="1" dirty="0">
                <a:solidFill>
                  <a:srgbClr val="CA3E35"/>
                </a:solidFill>
                <a:effectLst/>
                <a:latin typeface="ArialMT"/>
              </a:rPr>
              <a:t>From now on you do know him and have seen him.</a:t>
            </a:r>
            <a:endParaRPr lang="en-ZA" b="1" i="1" dirty="0">
              <a:solidFill>
                <a:schemeClr val="bg1">
                  <a:lumMod val="90000"/>
                  <a:lumOff val="10000"/>
                </a:schemeClr>
              </a:solidFill>
            </a:endParaRPr>
          </a:p>
          <a:p>
            <a:pPr marL="591312" indent="-591312" defTabSz="2365188">
              <a:spcBef>
                <a:spcPts val="4300"/>
              </a:spcBef>
              <a:defRPr sz="4656"/>
            </a:pPr>
            <a:r>
              <a:rPr lang="en-ZA" b="1" dirty="0">
                <a:solidFill>
                  <a:schemeClr val="bg1">
                    <a:lumMod val="90000"/>
                    <a:lumOff val="10000"/>
                  </a:schemeClr>
                </a:solidFill>
              </a:rPr>
              <a:t>John 17:3 </a:t>
            </a:r>
            <a:r>
              <a:rPr lang="en-US" b="0" i="1" dirty="0">
                <a:solidFill>
                  <a:srgbClr val="CA3E35"/>
                </a:solidFill>
                <a:effectLst/>
                <a:latin typeface="ArialMT"/>
              </a:rPr>
              <a:t>And this is eternal life, that they know you, the only true God, and Jesus Christ whom you have sent.</a:t>
            </a:r>
            <a:endParaRPr lang="en-ZA" b="1" i="1" dirty="0">
              <a:solidFill>
                <a:schemeClr val="bg1">
                  <a:lumMod val="90000"/>
                  <a:lumOff val="10000"/>
                </a:schemeClr>
              </a:solidFill>
            </a:endParaRPr>
          </a:p>
          <a:p>
            <a:pPr marL="591312" indent="-591312" defTabSz="2365188">
              <a:spcBef>
                <a:spcPts val="4300"/>
              </a:spcBef>
              <a:defRPr sz="4656"/>
            </a:pPr>
            <a:r>
              <a:rPr b="1" dirty="0">
                <a:solidFill>
                  <a:schemeClr val="bg1">
                    <a:lumMod val="90000"/>
                    <a:lumOff val="10000"/>
                  </a:schemeClr>
                </a:solidFill>
              </a:rPr>
              <a:t>1 </a:t>
            </a:r>
            <a:r>
              <a:rPr lang="en-ZA" b="1" dirty="0">
                <a:solidFill>
                  <a:schemeClr val="bg1">
                    <a:lumMod val="90000"/>
                    <a:lumOff val="10000"/>
                  </a:schemeClr>
                </a:solidFill>
              </a:rPr>
              <a:t>John 5:20 </a:t>
            </a:r>
            <a:r>
              <a:rPr lang="en-US" b="0" i="1" dirty="0">
                <a:solidFill>
                  <a:schemeClr val="bg1">
                    <a:lumMod val="90000"/>
                    <a:lumOff val="10000"/>
                  </a:schemeClr>
                </a:solidFill>
                <a:effectLst/>
                <a:latin typeface="ArialMT"/>
              </a:rPr>
              <a:t>And we know that the Son of God has come and has given us understanding, so that we may know him who is true; and we are in him who is true, in his Son Jesus Christ. He is the true God and eternal life.</a:t>
            </a:r>
            <a:endParaRPr i="1" dirty="0">
              <a:solidFill>
                <a:schemeClr val="bg1">
                  <a:lumMod val="90000"/>
                  <a:lumOff val="10000"/>
                </a:schemeClr>
              </a:solidFill>
            </a:endParaRPr>
          </a:p>
        </p:txBody>
      </p:sp>
    </p:spTree>
    <p:extLst>
      <p:ext uri="{BB962C8B-B14F-4D97-AF65-F5344CB8AC3E}">
        <p14:creationId xmlns:p14="http://schemas.microsoft.com/office/powerpoint/2010/main" val="3017412708"/>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We are to work while it is day."/>
          <p:cNvSpPr txBox="1">
            <a:spLocks noGrp="1"/>
          </p:cNvSpPr>
          <p:nvPr>
            <p:ph type="title"/>
          </p:nvPr>
        </p:nvSpPr>
        <p:spPr>
          <a:prstGeom prst="rect">
            <a:avLst/>
          </a:prstGeom>
        </p:spPr>
        <p:txBody>
          <a:bodyPr/>
          <a:lstStyle/>
          <a:p>
            <a:r>
              <a:rPr lang="en-ZA" dirty="0"/>
              <a:t>2. Characteristics of the knowledge of God</a:t>
            </a:r>
            <a:endParaRPr dirty="0"/>
          </a:p>
        </p:txBody>
      </p:sp>
      <p:sp>
        <p:nvSpPr>
          <p:cNvPr id="162" name="Stats"/>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rPr lang="en-ZA" dirty="0">
                <a:solidFill>
                  <a:schemeClr val="bg1">
                    <a:lumMod val="90000"/>
                    <a:lumOff val="10000"/>
                  </a:schemeClr>
                </a:solidFill>
              </a:rPr>
              <a:t>The knowledge of God may be characterised </a:t>
            </a:r>
            <a:r>
              <a:rPr lang="en-NZ" dirty="0">
                <a:solidFill>
                  <a:schemeClr val="bg1">
                    <a:lumMod val="90000"/>
                    <a:lumOff val="10000"/>
                  </a:schemeClr>
                </a:solidFill>
              </a:rPr>
              <a:t>in relation to:</a:t>
            </a:r>
            <a:endParaRPr dirty="0">
              <a:solidFill>
                <a:schemeClr val="bg1">
                  <a:lumMod val="90000"/>
                  <a:lumOff val="10000"/>
                </a:schemeClr>
              </a:solidFill>
            </a:endParaRPr>
          </a:p>
        </p:txBody>
      </p:sp>
      <p:sp>
        <p:nvSpPr>
          <p:cNvPr id="163" name="The average guy spends ten thousand hours playing video games by age twenty-one.…"/>
          <p:cNvSpPr txBox="1">
            <a:spLocks noGrp="1"/>
          </p:cNvSpPr>
          <p:nvPr>
            <p:ph type="body" idx="1"/>
          </p:nvPr>
        </p:nvSpPr>
        <p:spPr>
          <a:prstGeom prst="rect">
            <a:avLst/>
          </a:prstGeom>
        </p:spPr>
        <p:txBody>
          <a:bodyPr/>
          <a:lstStyle/>
          <a:p>
            <a:r>
              <a:rPr lang="en-ZA" dirty="0">
                <a:solidFill>
                  <a:schemeClr val="bg1">
                    <a:lumMod val="90000"/>
                    <a:lumOff val="10000"/>
                  </a:schemeClr>
                </a:solidFill>
              </a:rPr>
              <a:t>Its Source</a:t>
            </a:r>
          </a:p>
          <a:p>
            <a:r>
              <a:rPr lang="en-ZA" dirty="0">
                <a:solidFill>
                  <a:schemeClr val="bg1">
                    <a:lumMod val="90000"/>
                    <a:lumOff val="10000"/>
                  </a:schemeClr>
                </a:solidFill>
              </a:rPr>
              <a:t>Its content</a:t>
            </a:r>
          </a:p>
          <a:p>
            <a:r>
              <a:rPr lang="en-ZA" dirty="0">
                <a:solidFill>
                  <a:schemeClr val="bg1">
                    <a:lumMod val="90000"/>
                    <a:lumOff val="10000"/>
                  </a:schemeClr>
                </a:solidFill>
              </a:rPr>
              <a:t>Its progressiveness and</a:t>
            </a:r>
          </a:p>
          <a:p>
            <a:r>
              <a:rPr lang="en-ZA" dirty="0">
                <a:solidFill>
                  <a:schemeClr val="bg1">
                    <a:lumMod val="90000"/>
                    <a:lumOff val="10000"/>
                  </a:schemeClr>
                </a:solidFill>
              </a:rPr>
              <a:t>Its purposes</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We are to work while it is day."/>
          <p:cNvSpPr txBox="1">
            <a:spLocks noGrp="1"/>
          </p:cNvSpPr>
          <p:nvPr>
            <p:ph type="title"/>
          </p:nvPr>
        </p:nvSpPr>
        <p:spPr>
          <a:prstGeom prst="rect">
            <a:avLst/>
          </a:prstGeom>
        </p:spPr>
        <p:txBody>
          <a:bodyPr/>
          <a:lstStyle/>
          <a:p>
            <a:r>
              <a:rPr lang="en-ZA" dirty="0"/>
              <a:t>2. Characteristics of the knowledge of God</a:t>
            </a:r>
            <a:endParaRPr dirty="0"/>
          </a:p>
        </p:txBody>
      </p:sp>
      <p:sp>
        <p:nvSpPr>
          <p:cNvPr id="162" name="Stats"/>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ZA" dirty="0">
                <a:solidFill>
                  <a:schemeClr val="bg1">
                    <a:lumMod val="90000"/>
                    <a:lumOff val="10000"/>
                  </a:schemeClr>
                </a:solidFill>
              </a:rPr>
              <a:t>2.1. Its Source</a:t>
            </a:r>
            <a:endParaRPr dirty="0">
              <a:solidFill>
                <a:schemeClr val="bg1">
                  <a:lumMod val="90000"/>
                  <a:lumOff val="10000"/>
                </a:schemeClr>
              </a:solidFill>
            </a:endParaRPr>
          </a:p>
        </p:txBody>
      </p:sp>
      <p:sp>
        <p:nvSpPr>
          <p:cNvPr id="163" name="The average guy spends ten thousand hours playing video games by age twenty-one.…"/>
          <p:cNvSpPr txBox="1">
            <a:spLocks noGrp="1"/>
          </p:cNvSpPr>
          <p:nvPr>
            <p:ph type="body" idx="1"/>
          </p:nvPr>
        </p:nvSpPr>
        <p:spPr>
          <a:xfrm>
            <a:off x="1206500" y="3807141"/>
            <a:ext cx="21971000" cy="8256012"/>
          </a:xfrm>
          <a:prstGeom prst="rect">
            <a:avLst/>
          </a:prstGeom>
        </p:spPr>
        <p:txBody>
          <a:bodyPr>
            <a:normAutofit fontScale="77500" lnSpcReduction="20000"/>
          </a:bodyPr>
          <a:lstStyle/>
          <a:p>
            <a:r>
              <a:rPr lang="en-ZA" dirty="0">
                <a:solidFill>
                  <a:schemeClr val="bg1">
                    <a:lumMod val="90000"/>
                    <a:lumOff val="10000"/>
                  </a:schemeClr>
                </a:solidFill>
              </a:rPr>
              <a:t>God Himself is the Source of our knowledge of Him.</a:t>
            </a:r>
          </a:p>
          <a:p>
            <a:r>
              <a:rPr lang="en-ZA" dirty="0">
                <a:solidFill>
                  <a:schemeClr val="bg1">
                    <a:lumMod val="90000"/>
                    <a:lumOff val="10000"/>
                  </a:schemeClr>
                </a:solidFill>
              </a:rPr>
              <a:t>To be sure, all truth is God’s truth.</a:t>
            </a:r>
          </a:p>
          <a:p>
            <a:r>
              <a:rPr lang="en-ZA" dirty="0">
                <a:solidFill>
                  <a:schemeClr val="bg1">
                    <a:lumMod val="90000"/>
                    <a:lumOff val="10000"/>
                  </a:schemeClr>
                </a:solidFill>
              </a:rPr>
              <a:t>Only true truth comes from God, for since sin entered the stream of history man has created that which he calls truth but which is not.  Furthermore, man has perverted, blunted, diluted and corrupted that which was originally true truth that did come from God.</a:t>
            </a:r>
          </a:p>
          <a:p>
            <a:r>
              <a:rPr lang="en-ZA" dirty="0">
                <a:solidFill>
                  <a:schemeClr val="bg1">
                    <a:lumMod val="90000"/>
                    <a:lumOff val="10000"/>
                  </a:schemeClr>
                </a:solidFill>
              </a:rPr>
              <a:t>For us today the only infallible canon for determining true truth is the written Word of God.</a:t>
            </a:r>
          </a:p>
          <a:p>
            <a:r>
              <a:rPr lang="en-ZA" dirty="0">
                <a:solidFill>
                  <a:schemeClr val="bg1">
                    <a:lumMod val="90000"/>
                    <a:lumOff val="10000"/>
                  </a:schemeClr>
                </a:solidFill>
              </a:rPr>
              <a:t>Through general revelation like we covered in previous lessons, nature reveal some things about God, but it is limited and can be misread by mankind.</a:t>
            </a:r>
          </a:p>
          <a:p>
            <a:r>
              <a:rPr lang="en-ZA" dirty="0">
                <a:solidFill>
                  <a:schemeClr val="bg1">
                    <a:lumMod val="90000"/>
                    <a:lumOff val="10000"/>
                  </a:schemeClr>
                </a:solidFill>
              </a:rPr>
              <a:t>The human mind, though often brilliant in what it can achieve, has limitations and suffers darkening.</a:t>
            </a:r>
          </a:p>
          <a:p>
            <a:r>
              <a:rPr lang="en-ZA" dirty="0">
                <a:solidFill>
                  <a:schemeClr val="bg1">
                    <a:lumMod val="90000"/>
                    <a:lumOff val="10000"/>
                  </a:schemeClr>
                </a:solidFill>
              </a:rPr>
              <a:t>Human experiences, even religious experiences, lack reliability as sources of the true knowledge of God unless they conform to the Word of God.</a:t>
            </a:r>
          </a:p>
          <a:p>
            <a:endParaRPr dirty="0">
              <a:solidFill>
                <a:schemeClr val="bg1">
                  <a:lumMod val="90000"/>
                  <a:lumOff val="10000"/>
                </a:schemeClr>
              </a:solidFill>
            </a:endParaRPr>
          </a:p>
        </p:txBody>
      </p:sp>
    </p:spTree>
    <p:extLst>
      <p:ext uri="{BB962C8B-B14F-4D97-AF65-F5344CB8AC3E}">
        <p14:creationId xmlns:p14="http://schemas.microsoft.com/office/powerpoint/2010/main" val="3612546687"/>
      </p:ext>
    </p:extLst>
  </p:cSld>
  <p:clrMapOvr>
    <a:masterClrMapping/>
  </p:clrMapOvr>
  <p:transition spd="med"/>
</p:sld>
</file>

<file path=ppt/theme/theme1.xml><?xml version="1.0" encoding="utf-8"?>
<a:theme xmlns:a="http://schemas.openxmlformats.org/drawingml/2006/main" name="30_BasicColor">
  <a:themeElements>
    <a:clrScheme name="30_BasicColor">
      <a:dk1>
        <a:srgbClr val="5E5E5E"/>
      </a:dk1>
      <a:lt1>
        <a:srgbClr val="003462"/>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30_BasicColor">
      <a:majorFont>
        <a:latin typeface="Helvetica Neue"/>
        <a:ea typeface="Helvetica Neue"/>
        <a:cs typeface="Helvetica Neue"/>
      </a:majorFont>
      <a:minorFont>
        <a:latin typeface="Helvetica Neue"/>
        <a:ea typeface="Helvetica Neue"/>
        <a:cs typeface="Helvetica Neue"/>
      </a:minorFont>
    </a:fontScheme>
    <a:fmtScheme name="30_BasicCol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30_BasicColor">
  <a:themeElements>
    <a:clrScheme name="30_BasicColor">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30_BasicColor">
      <a:majorFont>
        <a:latin typeface="Helvetica Neue"/>
        <a:ea typeface="Helvetica Neue"/>
        <a:cs typeface="Helvetica Neue"/>
      </a:majorFont>
      <a:minorFont>
        <a:latin typeface="Helvetica Neue"/>
        <a:ea typeface="Helvetica Neue"/>
        <a:cs typeface="Helvetica Neue"/>
      </a:minorFont>
    </a:fontScheme>
    <a:fmtScheme name="30_BasicCol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2469</TotalTime>
  <Words>1533</Words>
  <Application>Microsoft Office PowerPoint</Application>
  <PresentationFormat>Custom</PresentationFormat>
  <Paragraphs>89</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ArialMT</vt:lpstr>
      <vt:lpstr>Helvetica Neue</vt:lpstr>
      <vt:lpstr>Helvetica Neue Medium</vt:lpstr>
      <vt:lpstr>30_BasicColor</vt:lpstr>
      <vt:lpstr>The knowledge of God</vt:lpstr>
      <vt:lpstr>What do YOU think:</vt:lpstr>
      <vt:lpstr>The knowledge of God is unquestionably desirable</vt:lpstr>
      <vt:lpstr>Again, what do YOU think:</vt:lpstr>
      <vt:lpstr>The Scriptures attest to the following two facts:</vt:lpstr>
      <vt:lpstr>1. The possibility of the knowledge of God</vt:lpstr>
      <vt:lpstr>1. The possibility of the knowledge of God</vt:lpstr>
      <vt:lpstr>2. Characteristics of the knowledge of God</vt:lpstr>
      <vt:lpstr>2. Characteristics of the knowledge of God</vt:lpstr>
      <vt:lpstr>2. Characteristics of the knowledge of God</vt:lpstr>
      <vt:lpstr>2. Characteristics of the knowledge of God</vt:lpstr>
      <vt:lpstr>2. Characteristics of the knowledge of God</vt:lpstr>
      <vt:lpstr>2. Characteristics of the knowledge of God</vt:lpstr>
      <vt:lpstr>3. Prerequisites to the knowledge of God</vt:lpstr>
      <vt:lpstr>3. Prerequisites to the knowledge of God</vt:lpstr>
      <vt:lpstr>3. Prerequisites to the knowledge of God</vt:lpstr>
      <vt:lpstr>3. Prerequisites to the knowledge of God</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Biblical Time Management</dc:title>
  <dc:creator>jacques</dc:creator>
  <cp:lastModifiedBy>Jacques Brown</cp:lastModifiedBy>
  <cp:revision>15</cp:revision>
  <dcterms:modified xsi:type="dcterms:W3CDTF">2022-01-19T03:37:25Z</dcterms:modified>
</cp:coreProperties>
</file>